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media/image4.jpg" ContentType="image/jpg"/>
  <Override PartName="/ppt/media/image15.jpg" ContentType="image/jpg"/>
  <Override PartName="/ppt/media/image20.jpg" ContentType="image/jpg"/>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2"/>
  </p:notesMasterIdLst>
  <p:handoutMasterIdLst>
    <p:handoutMasterId r:id="rId63"/>
  </p:handoutMasterIdLst>
  <p:sldIdLst>
    <p:sldId id="256" r:id="rId2"/>
    <p:sldId id="257" r:id="rId3"/>
    <p:sldId id="258" r:id="rId4"/>
    <p:sldId id="261" r:id="rId5"/>
    <p:sldId id="262" r:id="rId6"/>
    <p:sldId id="263" r:id="rId7"/>
    <p:sldId id="264" r:id="rId8"/>
    <p:sldId id="265" r:id="rId9"/>
    <p:sldId id="266" r:id="rId10"/>
    <p:sldId id="267" r:id="rId11"/>
    <p:sldId id="268" r:id="rId12"/>
    <p:sldId id="270" r:id="rId13"/>
    <p:sldId id="273" r:id="rId14"/>
    <p:sldId id="275" r:id="rId15"/>
    <p:sldId id="276" r:id="rId16"/>
    <p:sldId id="271" r:id="rId17"/>
    <p:sldId id="272" r:id="rId18"/>
    <p:sldId id="357" r:id="rId19"/>
    <p:sldId id="358" r:id="rId20"/>
    <p:sldId id="347" r:id="rId21"/>
    <p:sldId id="348" r:id="rId22"/>
    <p:sldId id="280" r:id="rId23"/>
    <p:sldId id="281" r:id="rId24"/>
    <p:sldId id="282" r:id="rId25"/>
    <p:sldId id="283" r:id="rId26"/>
    <p:sldId id="284" r:id="rId27"/>
    <p:sldId id="286" r:id="rId28"/>
    <p:sldId id="289" r:id="rId29"/>
    <p:sldId id="295" r:id="rId30"/>
    <p:sldId id="351" r:id="rId31"/>
    <p:sldId id="352" r:id="rId32"/>
    <p:sldId id="279" r:id="rId33"/>
    <p:sldId id="354" r:id="rId34"/>
    <p:sldId id="296" r:id="rId35"/>
    <p:sldId id="297" r:id="rId36"/>
    <p:sldId id="298" r:id="rId37"/>
    <p:sldId id="299" r:id="rId38"/>
    <p:sldId id="300" r:id="rId39"/>
    <p:sldId id="304" r:id="rId40"/>
    <p:sldId id="311" r:id="rId41"/>
    <p:sldId id="312" r:id="rId42"/>
    <p:sldId id="313" r:id="rId43"/>
    <p:sldId id="315" r:id="rId44"/>
    <p:sldId id="338" r:id="rId45"/>
    <p:sldId id="316" r:id="rId46"/>
    <p:sldId id="317" r:id="rId47"/>
    <p:sldId id="318" r:id="rId48"/>
    <p:sldId id="319" r:id="rId49"/>
    <p:sldId id="349" r:id="rId50"/>
    <p:sldId id="339" r:id="rId51"/>
    <p:sldId id="320" r:id="rId52"/>
    <p:sldId id="340" r:id="rId53"/>
    <p:sldId id="341" r:id="rId54"/>
    <p:sldId id="322" r:id="rId55"/>
    <p:sldId id="323" r:id="rId56"/>
    <p:sldId id="342" r:id="rId57"/>
    <p:sldId id="328" r:id="rId58"/>
    <p:sldId id="330" r:id="rId59"/>
    <p:sldId id="331" r:id="rId60"/>
    <p:sldId id="332" r:id="rId61"/>
  </p:sldIdLst>
  <p:sldSz cx="6153150" cy="3460750"/>
  <p:notesSz cx="4610100" cy="34607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288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322" autoAdjust="0"/>
  </p:normalViewPr>
  <p:slideViewPr>
    <p:cSldViewPr>
      <p:cViewPr>
        <p:scale>
          <a:sx n="166" d="100"/>
          <a:sy n="166" d="100"/>
        </p:scale>
        <p:origin x="1584" y="642"/>
      </p:cViewPr>
      <p:guideLst>
        <p:guide orient="horz" pos="2880"/>
        <p:guide pos="2883"/>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15CD5F6-6F8C-48B8-88D0-5F99807928C3}"/>
              </a:ext>
            </a:extLst>
          </p:cNvPr>
          <p:cNvSpPr>
            <a:spLocks noGrp="1"/>
          </p:cNvSpPr>
          <p:nvPr>
            <p:ph type="hdr" sz="quarter"/>
          </p:nvPr>
        </p:nvSpPr>
        <p:spPr>
          <a:xfrm>
            <a:off x="0" y="0"/>
            <a:ext cx="1997075" cy="17303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80DB02E3-BCB7-4C7A-8785-D36588EB7B15}"/>
              </a:ext>
            </a:extLst>
          </p:cNvPr>
          <p:cNvSpPr>
            <a:spLocks noGrp="1"/>
          </p:cNvSpPr>
          <p:nvPr>
            <p:ph type="dt" sz="quarter" idx="1"/>
          </p:nvPr>
        </p:nvSpPr>
        <p:spPr>
          <a:xfrm>
            <a:off x="2611438" y="0"/>
            <a:ext cx="1997075" cy="173038"/>
          </a:xfrm>
          <a:prstGeom prst="rect">
            <a:avLst/>
          </a:prstGeom>
        </p:spPr>
        <p:txBody>
          <a:bodyPr vert="horz" lIns="91440" tIns="45720" rIns="91440" bIns="45720" rtlCol="0"/>
          <a:lstStyle>
            <a:lvl1pPr algn="r">
              <a:defRPr sz="1200"/>
            </a:lvl1pPr>
          </a:lstStyle>
          <a:p>
            <a:fld id="{5CD6AE83-C5CC-420A-9548-29277F2E8113}" type="datetimeFigureOut">
              <a:rPr lang="en-IN" smtClean="0"/>
              <a:t>29-05-2021</a:t>
            </a:fld>
            <a:endParaRPr lang="en-IN"/>
          </a:p>
        </p:txBody>
      </p:sp>
      <p:sp>
        <p:nvSpPr>
          <p:cNvPr id="4" name="Footer Placeholder 3">
            <a:extLst>
              <a:ext uri="{FF2B5EF4-FFF2-40B4-BE49-F238E27FC236}">
                <a16:creationId xmlns:a16="http://schemas.microsoft.com/office/drawing/2014/main" id="{E0104153-F256-4F74-9BDB-0FB7A2F5DDF5}"/>
              </a:ext>
            </a:extLst>
          </p:cNvPr>
          <p:cNvSpPr>
            <a:spLocks noGrp="1"/>
          </p:cNvSpPr>
          <p:nvPr>
            <p:ph type="ftr" sz="quarter" idx="2"/>
          </p:nvPr>
        </p:nvSpPr>
        <p:spPr>
          <a:xfrm>
            <a:off x="0" y="3287713"/>
            <a:ext cx="1997075" cy="17303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C67F66DF-2BBD-46A9-8670-4CA9FB9F4708}"/>
              </a:ext>
            </a:extLst>
          </p:cNvPr>
          <p:cNvSpPr>
            <a:spLocks noGrp="1"/>
          </p:cNvSpPr>
          <p:nvPr>
            <p:ph type="sldNum" sz="quarter" idx="3"/>
          </p:nvPr>
        </p:nvSpPr>
        <p:spPr>
          <a:xfrm>
            <a:off x="2611438" y="3287713"/>
            <a:ext cx="1997075" cy="173037"/>
          </a:xfrm>
          <a:prstGeom prst="rect">
            <a:avLst/>
          </a:prstGeom>
        </p:spPr>
        <p:txBody>
          <a:bodyPr vert="horz" lIns="91440" tIns="45720" rIns="91440" bIns="45720" rtlCol="0" anchor="b"/>
          <a:lstStyle>
            <a:lvl1pPr algn="r">
              <a:defRPr sz="1200"/>
            </a:lvl1pPr>
          </a:lstStyle>
          <a:p>
            <a:fld id="{D889DC98-8726-4BFA-AB09-5A26896D58EB}" type="slidenum">
              <a:rPr lang="en-IN" smtClean="0"/>
              <a:t>‹#›</a:t>
            </a:fld>
            <a:endParaRPr lang="en-IN"/>
          </a:p>
        </p:txBody>
      </p:sp>
    </p:spTree>
    <p:extLst>
      <p:ext uri="{BB962C8B-B14F-4D97-AF65-F5344CB8AC3E}">
        <p14:creationId xmlns:p14="http://schemas.microsoft.com/office/powerpoint/2010/main" val="133554099"/>
      </p:ext>
    </p:extLst>
  </p:cSld>
  <p:clrMap bg1="lt1" tx1="dk1" bg2="lt2" tx2="dk2" accent1="accent1" accent2="accent2" accent3="accent3" accent4="accent4" accent5="accent5" accent6="accent6" hlink="hlink" folHlink="folHlink"/>
  <p:hf sldNum="0" hdr="0" ftr="0" dt="0"/>
</p:handoutMaster>
</file>

<file path=ppt/media/image1.jp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1997075" cy="1730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2611438" y="0"/>
            <a:ext cx="1997075" cy="173038"/>
          </a:xfrm>
          <a:prstGeom prst="rect">
            <a:avLst/>
          </a:prstGeom>
        </p:spPr>
        <p:txBody>
          <a:bodyPr vert="horz" lIns="91440" tIns="45720" rIns="91440" bIns="45720" rtlCol="0"/>
          <a:lstStyle>
            <a:lvl1pPr algn="r">
              <a:defRPr sz="1200"/>
            </a:lvl1pPr>
          </a:lstStyle>
          <a:p>
            <a:fld id="{B1333929-E993-42EC-97F6-77BA8F800CA9}" type="datetimeFigureOut">
              <a:rPr lang="en-IN" smtClean="0"/>
              <a:t>29-05-2021</a:t>
            </a:fld>
            <a:endParaRPr lang="en-IN"/>
          </a:p>
        </p:txBody>
      </p:sp>
      <p:sp>
        <p:nvSpPr>
          <p:cNvPr id="4" name="Slide Image Placeholder 3"/>
          <p:cNvSpPr>
            <a:spLocks noGrp="1" noRot="1" noChangeAspect="1"/>
          </p:cNvSpPr>
          <p:nvPr>
            <p:ph type="sldImg" idx="2"/>
          </p:nvPr>
        </p:nvSpPr>
        <p:spPr>
          <a:xfrm>
            <a:off x="1268413" y="433388"/>
            <a:ext cx="2073275" cy="1166812"/>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460375" y="1665288"/>
            <a:ext cx="3689350" cy="136366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3287713"/>
            <a:ext cx="1997075" cy="17303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2611438" y="3287713"/>
            <a:ext cx="1997075" cy="173037"/>
          </a:xfrm>
          <a:prstGeom prst="rect">
            <a:avLst/>
          </a:prstGeom>
        </p:spPr>
        <p:txBody>
          <a:bodyPr vert="horz" lIns="91440" tIns="45720" rIns="91440" bIns="45720" rtlCol="0" anchor="b"/>
          <a:lstStyle>
            <a:lvl1pPr algn="r">
              <a:defRPr sz="1200"/>
            </a:lvl1pPr>
          </a:lstStyle>
          <a:p>
            <a:fld id="{A7B98EAF-43A5-4AE6-8189-83A4D14F4495}" type="slidenum">
              <a:rPr lang="en-IN" smtClean="0"/>
              <a:t>‹#›</a:t>
            </a:fld>
            <a:endParaRPr lang="en-IN"/>
          </a:p>
        </p:txBody>
      </p:sp>
    </p:spTree>
    <p:extLst>
      <p:ext uri="{BB962C8B-B14F-4D97-AF65-F5344CB8AC3E}">
        <p14:creationId xmlns:p14="http://schemas.microsoft.com/office/powerpoint/2010/main" val="2530596656"/>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plot is </a:t>
            </a:r>
            <a:r>
              <a:rPr lang="en-US" dirty="0" err="1"/>
              <a:t>roh</a:t>
            </a:r>
            <a:r>
              <a:rPr lang="en-US" dirty="0"/>
              <a:t> k (autocorrelation) vs k</a:t>
            </a:r>
            <a:endParaRPr lang="en-IN" dirty="0"/>
          </a:p>
        </p:txBody>
      </p:sp>
    </p:spTree>
    <p:extLst>
      <p:ext uri="{BB962C8B-B14F-4D97-AF65-F5344CB8AC3E}">
        <p14:creationId xmlns:p14="http://schemas.microsoft.com/office/powerpoint/2010/main" val="11761310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0275713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294042" y="768691"/>
            <a:ext cx="3565063" cy="215444"/>
          </a:xfrm>
          <a:prstGeom prst="rect">
            <a:avLst/>
          </a:prstGeom>
        </p:spPr>
        <p:txBody>
          <a:bodyPr wrap="square" lIns="0" tIns="0" rIns="0" bIns="0">
            <a:spAutoFit/>
          </a:bodyPr>
          <a:lstStyle>
            <a:lvl1pPr>
              <a:defRPr sz="1400" b="0" i="0">
                <a:solidFill>
                  <a:srgbClr val="3333B2"/>
                </a:solidFill>
                <a:latin typeface="Tahoma"/>
                <a:cs typeface="Tahoma"/>
              </a:defRPr>
            </a:lvl1pPr>
          </a:lstStyle>
          <a:p>
            <a:endParaRPr/>
          </a:p>
        </p:txBody>
      </p:sp>
      <p:sp>
        <p:nvSpPr>
          <p:cNvPr id="3" name="Holder 3"/>
          <p:cNvSpPr>
            <a:spLocks noGrp="1"/>
          </p:cNvSpPr>
          <p:nvPr>
            <p:ph type="subTitle" idx="4"/>
          </p:nvPr>
        </p:nvSpPr>
        <p:spPr>
          <a:xfrm>
            <a:off x="922973" y="1938021"/>
            <a:ext cx="4307205" cy="16927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C302CEA-455C-4211-93CC-D666CD7B4C9D}" type="datetime1">
              <a:rPr lang="en-US" smtClean="0"/>
              <a:t>5/29/2021</a:t>
            </a:fld>
            <a:endParaRPr lang="en-US"/>
          </a:p>
        </p:txBody>
      </p:sp>
      <p:sp>
        <p:nvSpPr>
          <p:cNvPr id="6" name="Holder 6"/>
          <p:cNvSpPr>
            <a:spLocks noGrp="1"/>
          </p:cNvSpPr>
          <p:nvPr>
            <p:ph type="sldNum" sz="quarter" idx="7"/>
          </p:nvPr>
        </p:nvSpPr>
        <p:spPr/>
        <p:txBody>
          <a:bodyPr lIns="0" tIns="0" rIns="0" bIns="0"/>
          <a:lstStyle>
            <a:lvl1pPr>
              <a:defRPr sz="600" b="0" i="0">
                <a:solidFill>
                  <a:srgbClr val="262685"/>
                </a:solidFill>
                <a:latin typeface="Tahoma"/>
                <a:cs typeface="Tahoma"/>
              </a:defRPr>
            </a:lvl1pPr>
          </a:lstStyle>
          <a:p>
            <a:pPr marL="38100">
              <a:lnSpc>
                <a:spcPts val="675"/>
              </a:lnSpc>
            </a:pPr>
            <a:fld id="{81D60167-4931-47E6-BA6A-407CBD079E47}" type="slidenum">
              <a:rPr lang="en-IN" spc="-15" smtClean="0"/>
              <a:pPr marL="38100">
                <a:lnSpc>
                  <a:spcPts val="675"/>
                </a:lnSpc>
              </a:pPr>
              <a:t>‹#›</a:t>
            </a:fld>
            <a:r>
              <a:rPr lang="en-IN" spc="-85"/>
              <a:t> </a:t>
            </a:r>
            <a:r>
              <a:rPr lang="en-IN" spc="85"/>
              <a:t>/</a:t>
            </a:r>
            <a:r>
              <a:rPr lang="en-IN" spc="-85"/>
              <a:t> </a:t>
            </a:r>
            <a:r>
              <a:rPr lang="en-IN" spc="-15"/>
              <a:t>77</a:t>
            </a:r>
            <a:endParaRPr lang="en-IN" spc="-15"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400" b="0" i="0">
                <a:solidFill>
                  <a:srgbClr val="3333B2"/>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sz="1100" b="0" i="0">
                <a:solidFill>
                  <a:schemeClr val="tx1"/>
                </a:solidFill>
                <a:latin typeface="Tahoma"/>
                <a:cs typeface="Tahom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EDA9EFD7-5FAF-4218-9421-E86CB9ECE5F9}" type="datetime1">
              <a:rPr lang="en-US" smtClean="0"/>
              <a:t>5/29/2021</a:t>
            </a:fld>
            <a:endParaRPr lang="en-US"/>
          </a:p>
        </p:txBody>
      </p:sp>
      <p:sp>
        <p:nvSpPr>
          <p:cNvPr id="6" name="Holder 6"/>
          <p:cNvSpPr>
            <a:spLocks noGrp="1"/>
          </p:cNvSpPr>
          <p:nvPr>
            <p:ph type="sldNum" sz="quarter" idx="7"/>
          </p:nvPr>
        </p:nvSpPr>
        <p:spPr/>
        <p:txBody>
          <a:bodyPr lIns="0" tIns="0" rIns="0" bIns="0"/>
          <a:lstStyle>
            <a:lvl1pPr>
              <a:defRPr sz="600" b="0" i="0">
                <a:solidFill>
                  <a:srgbClr val="262685"/>
                </a:solidFill>
                <a:latin typeface="Tahoma"/>
                <a:cs typeface="Tahoma"/>
              </a:defRPr>
            </a:lvl1pPr>
          </a:lstStyle>
          <a:p>
            <a:pPr marL="38100">
              <a:lnSpc>
                <a:spcPts val="675"/>
              </a:lnSpc>
            </a:pPr>
            <a:fld id="{81D60167-4931-47E6-BA6A-407CBD079E47}" type="slidenum">
              <a:rPr lang="en-IN" spc="-15" smtClean="0"/>
              <a:pPr marL="38100">
                <a:lnSpc>
                  <a:spcPts val="675"/>
                </a:lnSpc>
              </a:pPr>
              <a:t>‹#›</a:t>
            </a:fld>
            <a:r>
              <a:rPr lang="en-IN" spc="-85"/>
              <a:t> </a:t>
            </a:r>
            <a:r>
              <a:rPr lang="en-IN" spc="85"/>
              <a:t>/</a:t>
            </a:r>
            <a:r>
              <a:rPr lang="en-IN" spc="-85"/>
              <a:t> </a:t>
            </a:r>
            <a:r>
              <a:rPr lang="en-IN" spc="-15"/>
              <a:t>77</a:t>
            </a:r>
            <a:endParaRPr lang="en-IN" spc="-15"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400" b="0" i="0">
                <a:solidFill>
                  <a:srgbClr val="3333B2"/>
                </a:solidFill>
                <a:latin typeface="Tahoma"/>
                <a:cs typeface="Tahoma"/>
              </a:defRPr>
            </a:lvl1pPr>
          </a:lstStyle>
          <a:p>
            <a:endParaRPr/>
          </a:p>
        </p:txBody>
      </p:sp>
      <p:sp>
        <p:nvSpPr>
          <p:cNvPr id="3" name="Holder 3"/>
          <p:cNvSpPr>
            <a:spLocks noGrp="1"/>
          </p:cNvSpPr>
          <p:nvPr>
            <p:ph sz="half" idx="2"/>
          </p:nvPr>
        </p:nvSpPr>
        <p:spPr>
          <a:xfrm>
            <a:off x="307658" y="795973"/>
            <a:ext cx="2676620" cy="169277"/>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3168872" y="795973"/>
            <a:ext cx="2676620" cy="169277"/>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ABD2DD9C-FDC4-48BB-83D9-071723ECC727}" type="datetime1">
              <a:rPr lang="en-US" smtClean="0"/>
              <a:t>5/29/2021</a:t>
            </a:fld>
            <a:endParaRPr lang="en-US"/>
          </a:p>
        </p:txBody>
      </p:sp>
      <p:sp>
        <p:nvSpPr>
          <p:cNvPr id="7" name="Holder 7"/>
          <p:cNvSpPr>
            <a:spLocks noGrp="1"/>
          </p:cNvSpPr>
          <p:nvPr>
            <p:ph type="sldNum" sz="quarter" idx="7"/>
          </p:nvPr>
        </p:nvSpPr>
        <p:spPr/>
        <p:txBody>
          <a:bodyPr lIns="0" tIns="0" rIns="0" bIns="0"/>
          <a:lstStyle>
            <a:lvl1pPr>
              <a:defRPr sz="600" b="0" i="0">
                <a:solidFill>
                  <a:srgbClr val="262685"/>
                </a:solidFill>
                <a:latin typeface="Tahoma"/>
                <a:cs typeface="Tahoma"/>
              </a:defRPr>
            </a:lvl1pPr>
          </a:lstStyle>
          <a:p>
            <a:pPr marL="38100">
              <a:lnSpc>
                <a:spcPts val="675"/>
              </a:lnSpc>
            </a:pPr>
            <a:fld id="{81D60167-4931-47E6-BA6A-407CBD079E47}" type="slidenum">
              <a:rPr lang="en-IN" spc="-15" smtClean="0"/>
              <a:pPr marL="38100">
                <a:lnSpc>
                  <a:spcPts val="675"/>
                </a:lnSpc>
              </a:pPr>
              <a:t>‹#›</a:t>
            </a:fld>
            <a:r>
              <a:rPr lang="en-IN" spc="-85"/>
              <a:t> </a:t>
            </a:r>
            <a:r>
              <a:rPr lang="en-IN" spc="85"/>
              <a:t>/</a:t>
            </a:r>
            <a:r>
              <a:rPr lang="en-IN" spc="-85"/>
              <a:t> </a:t>
            </a:r>
            <a:r>
              <a:rPr lang="en-IN" spc="-15"/>
              <a:t>77</a:t>
            </a:r>
            <a:endParaRPr lang="en-IN" spc="-15"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400" b="0" i="0">
                <a:solidFill>
                  <a:srgbClr val="3333B2"/>
                </a:solidFill>
                <a:latin typeface="Tahoma"/>
                <a:cs typeface="Tahom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46BC3308-E4FE-44B9-A700-C9113AACE06C}" type="datetime1">
              <a:rPr lang="en-US" smtClean="0"/>
              <a:t>5/29/2021</a:t>
            </a:fld>
            <a:endParaRPr lang="en-US"/>
          </a:p>
        </p:txBody>
      </p:sp>
      <p:sp>
        <p:nvSpPr>
          <p:cNvPr id="5" name="Holder 5"/>
          <p:cNvSpPr>
            <a:spLocks noGrp="1"/>
          </p:cNvSpPr>
          <p:nvPr>
            <p:ph type="sldNum" sz="quarter" idx="7"/>
          </p:nvPr>
        </p:nvSpPr>
        <p:spPr/>
        <p:txBody>
          <a:bodyPr lIns="0" tIns="0" rIns="0" bIns="0"/>
          <a:lstStyle>
            <a:lvl1pPr>
              <a:defRPr sz="600" b="0" i="0">
                <a:solidFill>
                  <a:srgbClr val="262685"/>
                </a:solidFill>
                <a:latin typeface="Tahoma"/>
                <a:cs typeface="Tahoma"/>
              </a:defRPr>
            </a:lvl1pPr>
          </a:lstStyle>
          <a:p>
            <a:pPr marL="38100">
              <a:lnSpc>
                <a:spcPts val="675"/>
              </a:lnSpc>
            </a:pPr>
            <a:fld id="{81D60167-4931-47E6-BA6A-407CBD079E47}" type="slidenum">
              <a:rPr lang="en-IN" spc="-15" smtClean="0"/>
              <a:pPr marL="38100">
                <a:lnSpc>
                  <a:spcPts val="675"/>
                </a:lnSpc>
              </a:pPr>
              <a:t>‹#›</a:t>
            </a:fld>
            <a:r>
              <a:rPr lang="en-IN" spc="-85"/>
              <a:t> </a:t>
            </a:r>
            <a:r>
              <a:rPr lang="en-IN" spc="85"/>
              <a:t>/</a:t>
            </a:r>
            <a:r>
              <a:rPr lang="en-IN" spc="-85"/>
              <a:t> </a:t>
            </a:r>
            <a:r>
              <a:rPr lang="en-IN" spc="-15"/>
              <a:t>77</a:t>
            </a:r>
            <a:endParaRPr lang="en-IN" spc="-15"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66C15ECF-6F50-403E-A926-3280B872BCEB}" type="datetime1">
              <a:rPr lang="en-US" smtClean="0"/>
              <a:t>5/29/2021</a:t>
            </a:fld>
            <a:endParaRPr lang="en-US"/>
          </a:p>
        </p:txBody>
      </p:sp>
      <p:sp>
        <p:nvSpPr>
          <p:cNvPr id="4" name="Holder 4"/>
          <p:cNvSpPr>
            <a:spLocks noGrp="1"/>
          </p:cNvSpPr>
          <p:nvPr>
            <p:ph type="sldNum" sz="quarter" idx="7"/>
          </p:nvPr>
        </p:nvSpPr>
        <p:spPr/>
        <p:txBody>
          <a:bodyPr lIns="0" tIns="0" rIns="0" bIns="0"/>
          <a:lstStyle>
            <a:lvl1pPr>
              <a:defRPr sz="600" b="0" i="0">
                <a:solidFill>
                  <a:srgbClr val="262685"/>
                </a:solidFill>
                <a:latin typeface="Tahoma"/>
                <a:cs typeface="Tahoma"/>
              </a:defRPr>
            </a:lvl1pPr>
          </a:lstStyle>
          <a:p>
            <a:pPr marL="38100">
              <a:lnSpc>
                <a:spcPts val="675"/>
              </a:lnSpc>
            </a:pPr>
            <a:fld id="{81D60167-4931-47E6-BA6A-407CBD079E47}" type="slidenum">
              <a:rPr lang="en-IN" spc="-15" smtClean="0"/>
              <a:pPr marL="38100">
                <a:lnSpc>
                  <a:spcPts val="675"/>
                </a:lnSpc>
              </a:pPr>
              <a:t>‹#›</a:t>
            </a:fld>
            <a:r>
              <a:rPr lang="en-IN" spc="-85"/>
              <a:t> </a:t>
            </a:r>
            <a:r>
              <a:rPr lang="en-IN" spc="85"/>
              <a:t>/</a:t>
            </a:r>
            <a:r>
              <a:rPr lang="en-IN" spc="-85"/>
              <a:t> </a:t>
            </a:r>
            <a:r>
              <a:rPr lang="en-IN" spc="-15"/>
              <a:t>77</a:t>
            </a:r>
            <a:endParaRPr lang="en-IN" spc="-15"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4096338" y="3270008"/>
            <a:ext cx="57633" cy="30480"/>
          </a:xfrm>
          <a:custGeom>
            <a:avLst/>
            <a:gdLst/>
            <a:ahLst/>
            <a:cxnLst/>
            <a:rect l="l" t="t" r="r" b="b"/>
            <a:pathLst>
              <a:path w="43180" h="30479">
                <a:moveTo>
                  <a:pt x="0" y="30366"/>
                </a:moveTo>
                <a:lnTo>
                  <a:pt x="43019" y="30366"/>
                </a:lnTo>
                <a:lnTo>
                  <a:pt x="43019" y="0"/>
                </a:lnTo>
                <a:lnTo>
                  <a:pt x="0" y="0"/>
                </a:lnTo>
                <a:lnTo>
                  <a:pt x="0" y="30366"/>
                </a:lnTo>
                <a:close/>
              </a:path>
            </a:pathLst>
          </a:custGeom>
          <a:ln w="5060">
            <a:solidFill>
              <a:srgbClr val="ADADE0"/>
            </a:solidFill>
          </a:ln>
        </p:spPr>
        <p:txBody>
          <a:bodyPr wrap="square" lIns="0" tIns="0" rIns="0" bIns="0" rtlCol="0"/>
          <a:lstStyle/>
          <a:p>
            <a:endParaRPr sz="1800"/>
          </a:p>
        </p:txBody>
      </p:sp>
      <p:sp>
        <p:nvSpPr>
          <p:cNvPr id="17" name="bg object 17"/>
          <p:cNvSpPr/>
          <p:nvPr/>
        </p:nvSpPr>
        <p:spPr>
          <a:xfrm>
            <a:off x="3990071" y="3266045"/>
            <a:ext cx="33902" cy="38100"/>
          </a:xfrm>
          <a:custGeom>
            <a:avLst/>
            <a:gdLst/>
            <a:ahLst/>
            <a:cxnLst/>
            <a:rect l="l" t="t" r="r" b="b"/>
            <a:pathLst>
              <a:path w="25400" h="38100">
                <a:moveTo>
                  <a:pt x="25400" y="0"/>
                </a:moveTo>
                <a:lnTo>
                  <a:pt x="0" y="19050"/>
                </a:lnTo>
                <a:lnTo>
                  <a:pt x="25400" y="38100"/>
                </a:lnTo>
                <a:lnTo>
                  <a:pt x="25400" y="0"/>
                </a:lnTo>
                <a:close/>
              </a:path>
            </a:pathLst>
          </a:custGeom>
          <a:solidFill>
            <a:srgbClr val="D6D6EF"/>
          </a:solidFill>
        </p:spPr>
        <p:txBody>
          <a:bodyPr wrap="square" lIns="0" tIns="0" rIns="0" bIns="0" rtlCol="0"/>
          <a:lstStyle/>
          <a:p>
            <a:endParaRPr sz="1800"/>
          </a:p>
        </p:txBody>
      </p:sp>
      <p:sp>
        <p:nvSpPr>
          <p:cNvPr id="18" name="bg object 18"/>
          <p:cNvSpPr/>
          <p:nvPr/>
        </p:nvSpPr>
        <p:spPr>
          <a:xfrm>
            <a:off x="4227386" y="3266045"/>
            <a:ext cx="33902" cy="38100"/>
          </a:xfrm>
          <a:custGeom>
            <a:avLst/>
            <a:gdLst/>
            <a:ahLst/>
            <a:cxnLst/>
            <a:rect l="l" t="t" r="r" b="b"/>
            <a:pathLst>
              <a:path w="25400" h="38100">
                <a:moveTo>
                  <a:pt x="0" y="0"/>
                </a:moveTo>
                <a:lnTo>
                  <a:pt x="0" y="38100"/>
                </a:lnTo>
                <a:lnTo>
                  <a:pt x="25400" y="19050"/>
                </a:lnTo>
                <a:lnTo>
                  <a:pt x="0" y="0"/>
                </a:lnTo>
                <a:close/>
              </a:path>
            </a:pathLst>
          </a:custGeom>
          <a:solidFill>
            <a:srgbClr val="D6D6EF"/>
          </a:solidFill>
        </p:spPr>
        <p:txBody>
          <a:bodyPr wrap="square" lIns="0" tIns="0" rIns="0" bIns="0" rtlCol="0"/>
          <a:lstStyle/>
          <a:p>
            <a:endParaRPr sz="1800"/>
          </a:p>
        </p:txBody>
      </p:sp>
      <p:sp>
        <p:nvSpPr>
          <p:cNvPr id="19" name="bg object 19"/>
          <p:cNvSpPr/>
          <p:nvPr/>
        </p:nvSpPr>
        <p:spPr>
          <a:xfrm>
            <a:off x="4436064" y="3259695"/>
            <a:ext cx="85602" cy="50800"/>
          </a:xfrm>
          <a:custGeom>
            <a:avLst/>
            <a:gdLst/>
            <a:ahLst/>
            <a:cxnLst/>
            <a:rect l="l" t="t" r="r" b="b"/>
            <a:pathLst>
              <a:path w="64135" h="50800">
                <a:moveTo>
                  <a:pt x="0" y="50800"/>
                </a:moveTo>
                <a:lnTo>
                  <a:pt x="43019" y="50800"/>
                </a:lnTo>
                <a:lnTo>
                  <a:pt x="43019" y="20434"/>
                </a:lnTo>
                <a:lnTo>
                  <a:pt x="0" y="20434"/>
                </a:lnTo>
                <a:lnTo>
                  <a:pt x="0" y="50800"/>
                </a:lnTo>
                <a:close/>
              </a:path>
              <a:path w="64135" h="50800">
                <a:moveTo>
                  <a:pt x="10491" y="20320"/>
                </a:moveTo>
                <a:lnTo>
                  <a:pt x="10491" y="10160"/>
                </a:lnTo>
                <a:lnTo>
                  <a:pt x="53672" y="10160"/>
                </a:lnTo>
                <a:lnTo>
                  <a:pt x="53672" y="40640"/>
                </a:lnTo>
                <a:lnTo>
                  <a:pt x="43512" y="40640"/>
                </a:lnTo>
              </a:path>
              <a:path w="64135" h="50800">
                <a:moveTo>
                  <a:pt x="20652" y="10160"/>
                </a:moveTo>
                <a:lnTo>
                  <a:pt x="20652" y="0"/>
                </a:lnTo>
                <a:lnTo>
                  <a:pt x="63832" y="0"/>
                </a:lnTo>
                <a:lnTo>
                  <a:pt x="63832" y="30480"/>
                </a:lnTo>
                <a:lnTo>
                  <a:pt x="53672" y="30480"/>
                </a:lnTo>
              </a:path>
            </a:pathLst>
          </a:custGeom>
          <a:ln w="5060">
            <a:solidFill>
              <a:srgbClr val="ADADE0"/>
            </a:solidFill>
          </a:ln>
        </p:spPr>
        <p:txBody>
          <a:bodyPr wrap="square" lIns="0" tIns="0" rIns="0" bIns="0" rtlCol="0"/>
          <a:lstStyle/>
          <a:p>
            <a:endParaRPr sz="1800"/>
          </a:p>
        </p:txBody>
      </p:sp>
      <p:sp>
        <p:nvSpPr>
          <p:cNvPr id="20" name="bg object 20"/>
          <p:cNvSpPr/>
          <p:nvPr/>
        </p:nvSpPr>
        <p:spPr>
          <a:xfrm>
            <a:off x="4351751" y="3266045"/>
            <a:ext cx="271213" cy="38100"/>
          </a:xfrm>
          <a:custGeom>
            <a:avLst/>
            <a:gdLst/>
            <a:ahLst/>
            <a:cxnLst/>
            <a:rect l="l" t="t" r="r" b="b"/>
            <a:pathLst>
              <a:path w="203200" h="38100">
                <a:moveTo>
                  <a:pt x="25400" y="0"/>
                </a:moveTo>
                <a:lnTo>
                  <a:pt x="0" y="19050"/>
                </a:lnTo>
                <a:lnTo>
                  <a:pt x="25400" y="38100"/>
                </a:lnTo>
                <a:lnTo>
                  <a:pt x="25400" y="0"/>
                </a:lnTo>
                <a:close/>
              </a:path>
              <a:path w="203200" h="38100">
                <a:moveTo>
                  <a:pt x="177802" y="0"/>
                </a:moveTo>
                <a:lnTo>
                  <a:pt x="177802" y="38100"/>
                </a:lnTo>
                <a:lnTo>
                  <a:pt x="203202" y="19050"/>
                </a:lnTo>
                <a:lnTo>
                  <a:pt x="177802" y="0"/>
                </a:lnTo>
                <a:close/>
              </a:path>
            </a:pathLst>
          </a:custGeom>
          <a:solidFill>
            <a:srgbClr val="D6D6EF"/>
          </a:solidFill>
        </p:spPr>
        <p:txBody>
          <a:bodyPr wrap="square" lIns="0" tIns="0" rIns="0" bIns="0" rtlCol="0"/>
          <a:lstStyle/>
          <a:p>
            <a:endParaRPr sz="1800"/>
          </a:p>
        </p:txBody>
      </p:sp>
      <p:sp>
        <p:nvSpPr>
          <p:cNvPr id="21" name="bg object 21"/>
          <p:cNvSpPr/>
          <p:nvPr/>
        </p:nvSpPr>
        <p:spPr>
          <a:xfrm>
            <a:off x="4832088" y="3272396"/>
            <a:ext cx="50852" cy="0"/>
          </a:xfrm>
          <a:custGeom>
            <a:avLst/>
            <a:gdLst/>
            <a:ahLst/>
            <a:cxnLst/>
            <a:rect l="l" t="t" r="r" b="b"/>
            <a:pathLst>
              <a:path w="38100">
                <a:moveTo>
                  <a:pt x="0" y="0"/>
                </a:moveTo>
                <a:lnTo>
                  <a:pt x="38100" y="0"/>
                </a:lnTo>
              </a:path>
            </a:pathLst>
          </a:custGeom>
          <a:ln w="7591">
            <a:solidFill>
              <a:srgbClr val="ADADE0"/>
            </a:solidFill>
          </a:ln>
        </p:spPr>
        <p:txBody>
          <a:bodyPr wrap="square" lIns="0" tIns="0" rIns="0" bIns="0" rtlCol="0"/>
          <a:lstStyle/>
          <a:p>
            <a:endParaRPr sz="1800"/>
          </a:p>
        </p:txBody>
      </p:sp>
      <p:sp>
        <p:nvSpPr>
          <p:cNvPr id="22" name="bg object 22"/>
          <p:cNvSpPr/>
          <p:nvPr/>
        </p:nvSpPr>
        <p:spPr>
          <a:xfrm>
            <a:off x="4713431" y="3266046"/>
            <a:ext cx="271213" cy="38100"/>
          </a:xfrm>
          <a:custGeom>
            <a:avLst/>
            <a:gdLst/>
            <a:ahLst/>
            <a:cxnLst/>
            <a:rect l="l" t="t" r="r" b="b"/>
            <a:pathLst>
              <a:path w="203200" h="38100">
                <a:moveTo>
                  <a:pt x="25400" y="0"/>
                </a:moveTo>
                <a:lnTo>
                  <a:pt x="0" y="19050"/>
                </a:lnTo>
                <a:lnTo>
                  <a:pt x="25400" y="38100"/>
                </a:lnTo>
                <a:lnTo>
                  <a:pt x="25400" y="0"/>
                </a:lnTo>
                <a:close/>
              </a:path>
              <a:path w="203200" h="38100">
                <a:moveTo>
                  <a:pt x="177802" y="0"/>
                </a:moveTo>
                <a:lnTo>
                  <a:pt x="177802" y="38100"/>
                </a:lnTo>
                <a:lnTo>
                  <a:pt x="203202" y="19050"/>
                </a:lnTo>
                <a:lnTo>
                  <a:pt x="177802" y="0"/>
                </a:lnTo>
                <a:close/>
              </a:path>
            </a:pathLst>
          </a:custGeom>
          <a:solidFill>
            <a:srgbClr val="D6D6EF"/>
          </a:solidFill>
        </p:spPr>
        <p:txBody>
          <a:bodyPr wrap="square" lIns="0" tIns="0" rIns="0" bIns="0" rtlCol="0"/>
          <a:lstStyle/>
          <a:p>
            <a:endParaRPr sz="1800"/>
          </a:p>
        </p:txBody>
      </p:sp>
      <p:sp>
        <p:nvSpPr>
          <p:cNvPr id="23" name="bg object 23"/>
          <p:cNvSpPr/>
          <p:nvPr/>
        </p:nvSpPr>
        <p:spPr>
          <a:xfrm>
            <a:off x="4815137" y="3259695"/>
            <a:ext cx="67803" cy="50800"/>
          </a:xfrm>
          <a:custGeom>
            <a:avLst/>
            <a:gdLst/>
            <a:ahLst/>
            <a:cxnLst/>
            <a:rect l="l" t="t" r="r" b="b"/>
            <a:pathLst>
              <a:path w="50800" h="50800">
                <a:moveTo>
                  <a:pt x="0" y="0"/>
                </a:moveTo>
                <a:lnTo>
                  <a:pt x="38100" y="0"/>
                </a:lnTo>
              </a:path>
              <a:path w="50800" h="50800">
                <a:moveTo>
                  <a:pt x="12700" y="25400"/>
                </a:moveTo>
                <a:lnTo>
                  <a:pt x="50800" y="25400"/>
                </a:lnTo>
              </a:path>
              <a:path w="50800" h="50800">
                <a:moveTo>
                  <a:pt x="0" y="38100"/>
                </a:moveTo>
                <a:lnTo>
                  <a:pt x="38100" y="38100"/>
                </a:lnTo>
              </a:path>
              <a:path w="50800" h="50800">
                <a:moveTo>
                  <a:pt x="12700" y="50800"/>
                </a:moveTo>
                <a:lnTo>
                  <a:pt x="50800" y="50800"/>
                </a:lnTo>
              </a:path>
            </a:pathLst>
          </a:custGeom>
          <a:ln w="7591">
            <a:solidFill>
              <a:srgbClr val="D6D6EF"/>
            </a:solidFill>
          </a:ln>
        </p:spPr>
        <p:txBody>
          <a:bodyPr wrap="square" lIns="0" tIns="0" rIns="0" bIns="0" rtlCol="0"/>
          <a:lstStyle/>
          <a:p>
            <a:endParaRPr sz="1800"/>
          </a:p>
        </p:txBody>
      </p:sp>
      <p:sp>
        <p:nvSpPr>
          <p:cNvPr id="24" name="bg object 24"/>
          <p:cNvSpPr/>
          <p:nvPr/>
        </p:nvSpPr>
        <p:spPr>
          <a:xfrm>
            <a:off x="5176800" y="3259695"/>
            <a:ext cx="67803" cy="25400"/>
          </a:xfrm>
          <a:custGeom>
            <a:avLst/>
            <a:gdLst/>
            <a:ahLst/>
            <a:cxnLst/>
            <a:rect l="l" t="t" r="r" b="b"/>
            <a:pathLst>
              <a:path w="50800" h="25400">
                <a:moveTo>
                  <a:pt x="0" y="0"/>
                </a:moveTo>
                <a:lnTo>
                  <a:pt x="38100" y="0"/>
                </a:lnTo>
              </a:path>
              <a:path w="50800" h="25400">
                <a:moveTo>
                  <a:pt x="12700" y="12700"/>
                </a:moveTo>
                <a:lnTo>
                  <a:pt x="50800" y="12700"/>
                </a:lnTo>
              </a:path>
              <a:path w="50800" h="25400">
                <a:moveTo>
                  <a:pt x="12700" y="25400"/>
                </a:moveTo>
                <a:lnTo>
                  <a:pt x="50800" y="25400"/>
                </a:lnTo>
              </a:path>
            </a:pathLst>
          </a:custGeom>
          <a:ln w="7591">
            <a:solidFill>
              <a:srgbClr val="ADADE0"/>
            </a:solidFill>
          </a:ln>
        </p:spPr>
        <p:txBody>
          <a:bodyPr wrap="square" lIns="0" tIns="0" rIns="0" bIns="0" rtlCol="0"/>
          <a:lstStyle/>
          <a:p>
            <a:endParaRPr sz="1800"/>
          </a:p>
        </p:txBody>
      </p:sp>
      <p:sp>
        <p:nvSpPr>
          <p:cNvPr id="25" name="bg object 25"/>
          <p:cNvSpPr/>
          <p:nvPr/>
        </p:nvSpPr>
        <p:spPr>
          <a:xfrm>
            <a:off x="5075095" y="3266046"/>
            <a:ext cx="271213" cy="38100"/>
          </a:xfrm>
          <a:custGeom>
            <a:avLst/>
            <a:gdLst/>
            <a:ahLst/>
            <a:cxnLst/>
            <a:rect l="l" t="t" r="r" b="b"/>
            <a:pathLst>
              <a:path w="203200" h="38100">
                <a:moveTo>
                  <a:pt x="25400" y="0"/>
                </a:moveTo>
                <a:lnTo>
                  <a:pt x="0" y="19050"/>
                </a:lnTo>
                <a:lnTo>
                  <a:pt x="25400" y="38100"/>
                </a:lnTo>
                <a:lnTo>
                  <a:pt x="25400" y="0"/>
                </a:lnTo>
                <a:close/>
              </a:path>
              <a:path w="203200" h="38100">
                <a:moveTo>
                  <a:pt x="177802" y="0"/>
                </a:moveTo>
                <a:lnTo>
                  <a:pt x="177802" y="38100"/>
                </a:lnTo>
                <a:lnTo>
                  <a:pt x="203202" y="19050"/>
                </a:lnTo>
                <a:lnTo>
                  <a:pt x="177802" y="0"/>
                </a:lnTo>
                <a:close/>
              </a:path>
            </a:pathLst>
          </a:custGeom>
          <a:solidFill>
            <a:srgbClr val="D6D6EF"/>
          </a:solidFill>
        </p:spPr>
        <p:txBody>
          <a:bodyPr wrap="square" lIns="0" tIns="0" rIns="0" bIns="0" rtlCol="0"/>
          <a:lstStyle/>
          <a:p>
            <a:endParaRPr sz="1800"/>
          </a:p>
        </p:txBody>
      </p:sp>
      <p:sp>
        <p:nvSpPr>
          <p:cNvPr id="26" name="bg object 26"/>
          <p:cNvSpPr/>
          <p:nvPr/>
        </p:nvSpPr>
        <p:spPr>
          <a:xfrm>
            <a:off x="5176800" y="3297796"/>
            <a:ext cx="67803" cy="12700"/>
          </a:xfrm>
          <a:custGeom>
            <a:avLst/>
            <a:gdLst/>
            <a:ahLst/>
            <a:cxnLst/>
            <a:rect l="l" t="t" r="r" b="b"/>
            <a:pathLst>
              <a:path w="50800" h="12700">
                <a:moveTo>
                  <a:pt x="0" y="0"/>
                </a:moveTo>
                <a:lnTo>
                  <a:pt x="38100" y="0"/>
                </a:lnTo>
              </a:path>
              <a:path w="50800" h="12700">
                <a:moveTo>
                  <a:pt x="12700" y="12699"/>
                </a:moveTo>
                <a:lnTo>
                  <a:pt x="50800" y="12699"/>
                </a:lnTo>
              </a:path>
            </a:pathLst>
          </a:custGeom>
          <a:ln w="7591">
            <a:solidFill>
              <a:srgbClr val="D6D6EF"/>
            </a:solidFill>
          </a:ln>
        </p:spPr>
        <p:txBody>
          <a:bodyPr wrap="square" lIns="0" tIns="0" rIns="0" bIns="0" rtlCol="0"/>
          <a:lstStyle/>
          <a:p>
            <a:endParaRPr sz="1800"/>
          </a:p>
        </p:txBody>
      </p:sp>
      <p:sp>
        <p:nvSpPr>
          <p:cNvPr id="27" name="bg object 27"/>
          <p:cNvSpPr/>
          <p:nvPr/>
        </p:nvSpPr>
        <p:spPr>
          <a:xfrm>
            <a:off x="5538480" y="3259695"/>
            <a:ext cx="67803" cy="50800"/>
          </a:xfrm>
          <a:custGeom>
            <a:avLst/>
            <a:gdLst/>
            <a:ahLst/>
            <a:cxnLst/>
            <a:rect l="l" t="t" r="r" b="b"/>
            <a:pathLst>
              <a:path w="50800" h="50800">
                <a:moveTo>
                  <a:pt x="0" y="0"/>
                </a:moveTo>
                <a:lnTo>
                  <a:pt x="38100" y="0"/>
                </a:lnTo>
              </a:path>
              <a:path w="50800" h="50800">
                <a:moveTo>
                  <a:pt x="12700" y="12700"/>
                </a:moveTo>
                <a:lnTo>
                  <a:pt x="50800" y="12700"/>
                </a:lnTo>
              </a:path>
              <a:path w="50800" h="50800">
                <a:moveTo>
                  <a:pt x="12700" y="25400"/>
                </a:moveTo>
                <a:lnTo>
                  <a:pt x="50800" y="25400"/>
                </a:lnTo>
              </a:path>
              <a:path w="50800" h="50800">
                <a:moveTo>
                  <a:pt x="0" y="38100"/>
                </a:moveTo>
                <a:lnTo>
                  <a:pt x="38100" y="38100"/>
                </a:lnTo>
              </a:path>
              <a:path w="50800" h="50800">
                <a:moveTo>
                  <a:pt x="12700" y="50800"/>
                </a:moveTo>
                <a:lnTo>
                  <a:pt x="50800" y="50800"/>
                </a:lnTo>
              </a:path>
            </a:pathLst>
          </a:custGeom>
          <a:ln w="7591">
            <a:solidFill>
              <a:srgbClr val="ADADE0"/>
            </a:solidFill>
          </a:ln>
        </p:spPr>
        <p:txBody>
          <a:bodyPr wrap="square" lIns="0" tIns="0" rIns="0" bIns="0" rtlCol="0"/>
          <a:lstStyle/>
          <a:p>
            <a:endParaRPr sz="1800"/>
          </a:p>
        </p:txBody>
      </p:sp>
      <p:sp>
        <p:nvSpPr>
          <p:cNvPr id="28" name="bg object 28"/>
          <p:cNvSpPr/>
          <p:nvPr/>
        </p:nvSpPr>
        <p:spPr>
          <a:xfrm>
            <a:off x="5940842" y="3290175"/>
            <a:ext cx="27121" cy="20320"/>
          </a:xfrm>
          <a:custGeom>
            <a:avLst/>
            <a:gdLst/>
            <a:ahLst/>
            <a:cxnLst/>
            <a:rect l="l" t="t" r="r" b="b"/>
            <a:pathLst>
              <a:path w="20320" h="20320">
                <a:moveTo>
                  <a:pt x="0" y="0"/>
                </a:moveTo>
                <a:lnTo>
                  <a:pt x="20320" y="20320"/>
                </a:lnTo>
              </a:path>
            </a:pathLst>
          </a:custGeom>
          <a:ln w="7591">
            <a:solidFill>
              <a:srgbClr val="ADADE0"/>
            </a:solidFill>
          </a:ln>
        </p:spPr>
        <p:txBody>
          <a:bodyPr wrap="square" lIns="0" tIns="0" rIns="0" bIns="0" rtlCol="0"/>
          <a:lstStyle/>
          <a:p>
            <a:endParaRPr sz="1800"/>
          </a:p>
        </p:txBody>
      </p:sp>
      <p:sp>
        <p:nvSpPr>
          <p:cNvPr id="29" name="bg object 29"/>
          <p:cNvSpPr/>
          <p:nvPr/>
        </p:nvSpPr>
        <p:spPr>
          <a:xfrm>
            <a:off x="5904719" y="3263681"/>
            <a:ext cx="40682" cy="30480"/>
          </a:xfrm>
          <a:custGeom>
            <a:avLst/>
            <a:gdLst/>
            <a:ahLst/>
            <a:cxnLst/>
            <a:rect l="l" t="t" r="r" b="b"/>
            <a:pathLst>
              <a:path w="30479" h="30479">
                <a:moveTo>
                  <a:pt x="30366" y="15183"/>
                </a:moveTo>
                <a:lnTo>
                  <a:pt x="30366" y="6797"/>
                </a:lnTo>
                <a:lnTo>
                  <a:pt x="23568" y="0"/>
                </a:lnTo>
                <a:lnTo>
                  <a:pt x="15183" y="0"/>
                </a:lnTo>
                <a:lnTo>
                  <a:pt x="6797" y="0"/>
                </a:lnTo>
                <a:lnTo>
                  <a:pt x="0" y="6797"/>
                </a:lnTo>
                <a:lnTo>
                  <a:pt x="0" y="15183"/>
                </a:lnTo>
                <a:lnTo>
                  <a:pt x="0" y="23568"/>
                </a:lnTo>
                <a:lnTo>
                  <a:pt x="6797" y="30366"/>
                </a:lnTo>
                <a:lnTo>
                  <a:pt x="15183" y="30366"/>
                </a:lnTo>
                <a:lnTo>
                  <a:pt x="23568" y="30366"/>
                </a:lnTo>
                <a:lnTo>
                  <a:pt x="30366" y="23568"/>
                </a:lnTo>
                <a:lnTo>
                  <a:pt x="30366" y="15183"/>
                </a:lnTo>
                <a:close/>
              </a:path>
            </a:pathLst>
          </a:custGeom>
          <a:ln w="5060">
            <a:solidFill>
              <a:srgbClr val="ADADE0"/>
            </a:solidFill>
          </a:ln>
        </p:spPr>
        <p:txBody>
          <a:bodyPr wrap="square" lIns="0" tIns="0" rIns="0" bIns="0" rtlCol="0"/>
          <a:lstStyle/>
          <a:p>
            <a:endParaRPr sz="1800"/>
          </a:p>
        </p:txBody>
      </p:sp>
      <p:sp>
        <p:nvSpPr>
          <p:cNvPr id="30" name="bg object 30"/>
          <p:cNvSpPr/>
          <p:nvPr/>
        </p:nvSpPr>
        <p:spPr>
          <a:xfrm>
            <a:off x="5778113" y="3259695"/>
            <a:ext cx="311894" cy="50800"/>
          </a:xfrm>
          <a:custGeom>
            <a:avLst/>
            <a:gdLst/>
            <a:ahLst/>
            <a:cxnLst/>
            <a:rect l="l" t="t" r="r" b="b"/>
            <a:pathLst>
              <a:path w="233679" h="50800">
                <a:moveTo>
                  <a:pt x="40640" y="50800"/>
                </a:moveTo>
                <a:lnTo>
                  <a:pt x="50400" y="48796"/>
                </a:lnTo>
                <a:lnTo>
                  <a:pt x="58488" y="43339"/>
                </a:lnTo>
                <a:lnTo>
                  <a:pt x="64002" y="35262"/>
                </a:lnTo>
                <a:lnTo>
                  <a:pt x="66040" y="25400"/>
                </a:lnTo>
                <a:lnTo>
                  <a:pt x="64036" y="15537"/>
                </a:lnTo>
                <a:lnTo>
                  <a:pt x="58579" y="7461"/>
                </a:lnTo>
                <a:lnTo>
                  <a:pt x="50502" y="2004"/>
                </a:lnTo>
                <a:lnTo>
                  <a:pt x="40640" y="0"/>
                </a:lnTo>
                <a:lnTo>
                  <a:pt x="30778" y="2004"/>
                </a:lnTo>
                <a:lnTo>
                  <a:pt x="22701" y="7461"/>
                </a:lnTo>
                <a:lnTo>
                  <a:pt x="17244" y="15537"/>
                </a:lnTo>
                <a:lnTo>
                  <a:pt x="15240" y="25400"/>
                </a:lnTo>
              </a:path>
              <a:path w="233679" h="50800">
                <a:moveTo>
                  <a:pt x="30480" y="17780"/>
                </a:moveTo>
                <a:lnTo>
                  <a:pt x="15240" y="30480"/>
                </a:lnTo>
                <a:lnTo>
                  <a:pt x="0" y="17780"/>
                </a:lnTo>
              </a:path>
              <a:path w="233679" h="50800">
                <a:moveTo>
                  <a:pt x="193042" y="50800"/>
                </a:moveTo>
                <a:lnTo>
                  <a:pt x="183179" y="48796"/>
                </a:lnTo>
                <a:lnTo>
                  <a:pt x="175103" y="43339"/>
                </a:lnTo>
                <a:lnTo>
                  <a:pt x="169646" y="35262"/>
                </a:lnTo>
                <a:lnTo>
                  <a:pt x="167642" y="25400"/>
                </a:lnTo>
                <a:lnTo>
                  <a:pt x="169646" y="15537"/>
                </a:lnTo>
                <a:lnTo>
                  <a:pt x="175103" y="7461"/>
                </a:lnTo>
                <a:lnTo>
                  <a:pt x="183179" y="2004"/>
                </a:lnTo>
                <a:lnTo>
                  <a:pt x="193042" y="0"/>
                </a:lnTo>
                <a:lnTo>
                  <a:pt x="202904" y="2004"/>
                </a:lnTo>
                <a:lnTo>
                  <a:pt x="210981" y="7461"/>
                </a:lnTo>
                <a:lnTo>
                  <a:pt x="216438" y="15537"/>
                </a:lnTo>
                <a:lnTo>
                  <a:pt x="218442" y="25400"/>
                </a:lnTo>
              </a:path>
              <a:path w="233679" h="50800">
                <a:moveTo>
                  <a:pt x="233682" y="17780"/>
                </a:moveTo>
                <a:lnTo>
                  <a:pt x="218442" y="30480"/>
                </a:lnTo>
                <a:lnTo>
                  <a:pt x="203202" y="17780"/>
                </a:lnTo>
              </a:path>
            </a:pathLst>
          </a:custGeom>
          <a:ln w="5060">
            <a:solidFill>
              <a:srgbClr val="ADADE0"/>
            </a:solidFill>
          </a:ln>
        </p:spPr>
        <p:txBody>
          <a:bodyPr wrap="square" lIns="0" tIns="0" rIns="0" bIns="0" rtlCol="0"/>
          <a:lstStyle/>
          <a:p>
            <a:endParaRPr sz="1800"/>
          </a:p>
        </p:txBody>
      </p:sp>
      <p:sp>
        <p:nvSpPr>
          <p:cNvPr id="2" name="Holder 2"/>
          <p:cNvSpPr>
            <a:spLocks noGrp="1"/>
          </p:cNvSpPr>
          <p:nvPr>
            <p:ph type="title"/>
          </p:nvPr>
        </p:nvSpPr>
        <p:spPr>
          <a:xfrm>
            <a:off x="946229" y="198525"/>
            <a:ext cx="4260692" cy="215444"/>
          </a:xfrm>
          <a:prstGeom prst="rect">
            <a:avLst/>
          </a:prstGeom>
        </p:spPr>
        <p:txBody>
          <a:bodyPr wrap="square" lIns="0" tIns="0" rIns="0" bIns="0">
            <a:spAutoFit/>
          </a:bodyPr>
          <a:lstStyle>
            <a:lvl1pPr>
              <a:defRPr sz="1400" b="0" i="0">
                <a:solidFill>
                  <a:srgbClr val="3333B2"/>
                </a:solidFill>
                <a:latin typeface="Tahoma"/>
                <a:cs typeface="Tahoma"/>
              </a:defRPr>
            </a:lvl1pPr>
          </a:lstStyle>
          <a:p>
            <a:endParaRPr/>
          </a:p>
        </p:txBody>
      </p:sp>
      <p:sp>
        <p:nvSpPr>
          <p:cNvPr id="3" name="Holder 3"/>
          <p:cNvSpPr>
            <a:spLocks noGrp="1"/>
          </p:cNvSpPr>
          <p:nvPr>
            <p:ph type="body" idx="1"/>
          </p:nvPr>
        </p:nvSpPr>
        <p:spPr>
          <a:xfrm>
            <a:off x="416040" y="665859"/>
            <a:ext cx="5321067" cy="169277"/>
          </a:xfrm>
          <a:prstGeom prst="rect">
            <a:avLst/>
          </a:prstGeom>
        </p:spPr>
        <p:txBody>
          <a:bodyPr wrap="square" lIns="0" tIns="0" rIns="0" bIns="0">
            <a:spAutoFit/>
          </a:bodyPr>
          <a:lstStyle>
            <a:lvl1pPr>
              <a:defRPr sz="1100" b="0" i="0">
                <a:solidFill>
                  <a:schemeClr val="tx1"/>
                </a:solidFill>
                <a:latin typeface="Tahoma"/>
                <a:cs typeface="Tahoma"/>
              </a:defRPr>
            </a:lvl1pPr>
          </a:lstStyle>
          <a:p>
            <a:endParaRPr/>
          </a:p>
        </p:txBody>
      </p:sp>
      <p:sp>
        <p:nvSpPr>
          <p:cNvPr id="4" name="Holder 4"/>
          <p:cNvSpPr>
            <a:spLocks noGrp="1"/>
          </p:cNvSpPr>
          <p:nvPr>
            <p:ph type="ftr" sz="quarter" idx="5"/>
          </p:nvPr>
        </p:nvSpPr>
        <p:spPr>
          <a:xfrm>
            <a:off x="2092071" y="3218498"/>
            <a:ext cx="1969008" cy="276999"/>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307658" y="3218498"/>
            <a:ext cx="1415225" cy="276999"/>
          </a:xfrm>
          <a:prstGeom prst="rect">
            <a:avLst/>
          </a:prstGeom>
        </p:spPr>
        <p:txBody>
          <a:bodyPr wrap="square" lIns="0" tIns="0" rIns="0" bIns="0">
            <a:spAutoFit/>
          </a:bodyPr>
          <a:lstStyle>
            <a:lvl1pPr algn="l">
              <a:defRPr>
                <a:solidFill>
                  <a:schemeClr val="tx1">
                    <a:tint val="75000"/>
                  </a:schemeClr>
                </a:solidFill>
              </a:defRPr>
            </a:lvl1pPr>
          </a:lstStyle>
          <a:p>
            <a:fld id="{F40588E4-C9E6-4107-A202-8A7A3F130A90}" type="datetime1">
              <a:rPr lang="en-US" smtClean="0"/>
              <a:t>5/29/2021</a:t>
            </a:fld>
            <a:endParaRPr lang="en-US"/>
          </a:p>
        </p:txBody>
      </p:sp>
      <p:sp>
        <p:nvSpPr>
          <p:cNvPr id="6" name="Holder 6"/>
          <p:cNvSpPr>
            <a:spLocks noGrp="1"/>
          </p:cNvSpPr>
          <p:nvPr>
            <p:ph type="sldNum" sz="quarter" idx="7"/>
          </p:nvPr>
        </p:nvSpPr>
        <p:spPr>
          <a:xfrm>
            <a:off x="5686798" y="3341243"/>
            <a:ext cx="423771" cy="89768"/>
          </a:xfrm>
          <a:prstGeom prst="rect">
            <a:avLst/>
          </a:prstGeom>
        </p:spPr>
        <p:txBody>
          <a:bodyPr wrap="square" lIns="0" tIns="0" rIns="0" bIns="0">
            <a:spAutoFit/>
          </a:bodyPr>
          <a:lstStyle>
            <a:lvl1pPr>
              <a:defRPr sz="600" b="0" i="0">
                <a:solidFill>
                  <a:srgbClr val="262685"/>
                </a:solidFill>
                <a:latin typeface="Tahoma"/>
                <a:cs typeface="Tahoma"/>
              </a:defRPr>
            </a:lvl1pPr>
          </a:lstStyle>
          <a:p>
            <a:pPr marL="38100">
              <a:lnSpc>
                <a:spcPts val="675"/>
              </a:lnSpc>
            </a:pPr>
            <a:fld id="{81D60167-4931-47E6-BA6A-407CBD079E47}" type="slidenum">
              <a:rPr lang="en-IN" spc="-15" smtClean="0"/>
              <a:pPr marL="38100">
                <a:lnSpc>
                  <a:spcPts val="675"/>
                </a:lnSpc>
              </a:pPr>
              <a:t>‹#›</a:t>
            </a:fld>
            <a:r>
              <a:rPr lang="en-IN" spc="-85"/>
              <a:t> </a:t>
            </a:r>
            <a:r>
              <a:rPr lang="en-IN" spc="85"/>
              <a:t>/</a:t>
            </a:r>
            <a:r>
              <a:rPr lang="en-IN" spc="-85"/>
              <a:t> </a:t>
            </a:r>
            <a:r>
              <a:rPr lang="en-IN" spc="-15"/>
              <a:t>77</a:t>
            </a:r>
            <a:endParaRPr lang="en-IN" spc="-15"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hf sldNum="0" hdr="0" ftr="0" dt="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3" Type="http://schemas.openxmlformats.org/officeDocument/2006/relationships/hyperlink" Target="https://en.wikipedia.org/wiki/Time_series" TargetMode="External"/><Relationship Id="rId2" Type="http://schemas.openxmlformats.org/officeDocument/2006/relationships/image" Target="../media/image26.png"/><Relationship Id="rId1" Type="http://schemas.openxmlformats.org/officeDocument/2006/relationships/slideLayout" Target="../slideLayouts/slideLayout5.xml"/><Relationship Id="rId4" Type="http://schemas.openxmlformats.org/officeDocument/2006/relationships/hyperlink" Target="https://en.wikipedia.org/wiki/Unit_root"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28.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hyperlink" Target="http://www.analyticsvidhya.com/blog/2016/02/time-series-"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object 2"/>
          <p:cNvSpPr txBox="1">
            <a:spLocks noGrp="1"/>
          </p:cNvSpPr>
          <p:nvPr>
            <p:ph type="ctrTitle"/>
          </p:nvPr>
        </p:nvSpPr>
        <p:spPr>
          <a:xfrm>
            <a:off x="1741054" y="511175"/>
            <a:ext cx="2671038" cy="631520"/>
          </a:xfrm>
          <a:prstGeom prst="rect">
            <a:avLst/>
          </a:prstGeom>
        </p:spPr>
        <p:txBody>
          <a:bodyPr vert="horz" wrap="square" lIns="0" tIns="2540" rIns="0" bIns="0" rtlCol="0">
            <a:spAutoFit/>
          </a:bodyPr>
          <a:lstStyle/>
          <a:p>
            <a:pPr marL="388620" marR="5080" indent="-376555" algn="ctr">
              <a:lnSpc>
                <a:spcPct val="106700"/>
              </a:lnSpc>
              <a:spcBef>
                <a:spcPts val="20"/>
              </a:spcBef>
            </a:pPr>
            <a:r>
              <a:rPr sz="2000" spc="-10" dirty="0">
                <a:solidFill>
                  <a:schemeClr val="tx1"/>
                </a:solidFill>
              </a:rPr>
              <a:t>Time</a:t>
            </a:r>
            <a:r>
              <a:rPr sz="2000" spc="30" dirty="0">
                <a:solidFill>
                  <a:schemeClr val="tx1"/>
                </a:solidFill>
              </a:rPr>
              <a:t> </a:t>
            </a:r>
            <a:r>
              <a:rPr sz="2000" spc="-65" dirty="0">
                <a:solidFill>
                  <a:schemeClr val="tx1"/>
                </a:solidFill>
              </a:rPr>
              <a:t>Series</a:t>
            </a:r>
            <a:r>
              <a:rPr lang="en-US" sz="2000" spc="-65" dirty="0">
                <a:solidFill>
                  <a:schemeClr val="tx1"/>
                </a:solidFill>
              </a:rPr>
              <a:t> </a:t>
            </a:r>
            <a:r>
              <a:rPr sz="2000" spc="-60" dirty="0">
                <a:solidFill>
                  <a:schemeClr val="tx1"/>
                </a:solidFill>
              </a:rPr>
              <a:t>models</a:t>
            </a:r>
            <a:r>
              <a:rPr lang="en-US" sz="2000" spc="-60" dirty="0">
                <a:solidFill>
                  <a:schemeClr val="tx1"/>
                </a:solidFill>
              </a:rPr>
              <a:t>:</a:t>
            </a:r>
            <a:br>
              <a:rPr lang="en-US" sz="2000" spc="-60" dirty="0">
                <a:solidFill>
                  <a:schemeClr val="tx1"/>
                </a:solidFill>
              </a:rPr>
            </a:br>
            <a:r>
              <a:rPr sz="2000" spc="25" dirty="0">
                <a:solidFill>
                  <a:schemeClr val="tx1"/>
                </a:solidFill>
              </a:rPr>
              <a:t>AR, </a:t>
            </a:r>
            <a:r>
              <a:rPr sz="2000" spc="60" dirty="0">
                <a:solidFill>
                  <a:schemeClr val="tx1"/>
                </a:solidFill>
              </a:rPr>
              <a:t>MA,</a:t>
            </a:r>
            <a:r>
              <a:rPr lang="en-US" sz="2000" spc="25" dirty="0">
                <a:solidFill>
                  <a:schemeClr val="tx1"/>
                </a:solidFill>
              </a:rPr>
              <a:t> </a:t>
            </a:r>
            <a:r>
              <a:rPr sz="2000" spc="40" dirty="0">
                <a:solidFill>
                  <a:schemeClr val="tx1"/>
                </a:solidFill>
              </a:rPr>
              <a:t>ARIMA</a:t>
            </a:r>
          </a:p>
        </p:txBody>
      </p:sp>
      <p:sp>
        <p:nvSpPr>
          <p:cNvPr id="5" name="TextBox 4">
            <a:extLst>
              <a:ext uri="{FF2B5EF4-FFF2-40B4-BE49-F238E27FC236}">
                <a16:creationId xmlns:a16="http://schemas.microsoft.com/office/drawing/2014/main" id="{38A35C6D-C57E-4C5B-8662-37272970F682}"/>
              </a:ext>
            </a:extLst>
          </p:cNvPr>
          <p:cNvSpPr txBox="1"/>
          <p:nvPr/>
        </p:nvSpPr>
        <p:spPr>
          <a:xfrm>
            <a:off x="2061597" y="1499542"/>
            <a:ext cx="2305439" cy="646331"/>
          </a:xfrm>
          <a:prstGeom prst="rect">
            <a:avLst/>
          </a:prstGeom>
          <a:noFill/>
        </p:spPr>
        <p:txBody>
          <a:bodyPr wrap="none" rtlCol="0">
            <a:spAutoFit/>
          </a:bodyPr>
          <a:lstStyle/>
          <a:p>
            <a:pPr algn="ctr"/>
            <a:r>
              <a:rPr lang="en-US" sz="1200" dirty="0"/>
              <a:t>Anant Dashpute</a:t>
            </a:r>
          </a:p>
          <a:p>
            <a:pPr algn="ctr"/>
            <a:r>
              <a:rPr lang="en-US" sz="1200" dirty="0"/>
              <a:t>SC20M144</a:t>
            </a:r>
          </a:p>
          <a:p>
            <a:pPr algn="ctr"/>
            <a:r>
              <a:rPr lang="en-US" sz="1200" dirty="0"/>
              <a:t>Machine Learning And Computing</a:t>
            </a:r>
            <a:endParaRPr lang="en-IN" sz="1200" dirty="0"/>
          </a:p>
        </p:txBody>
      </p:sp>
    </p:spTree>
  </p:cSld>
  <p:clrMapOvr>
    <a:masterClrMapping/>
  </p:clrMapOvr>
  <p:transition>
    <p:cut/>
  </p:transition>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17754" y="198525"/>
            <a:ext cx="4260692" cy="232756"/>
          </a:xfrm>
          <a:prstGeom prst="rect">
            <a:avLst/>
          </a:prstGeom>
        </p:spPr>
        <p:txBody>
          <a:bodyPr vert="horz" wrap="square" lIns="0" tIns="17145" rIns="0" bIns="0" rtlCol="0">
            <a:spAutoFit/>
          </a:bodyPr>
          <a:lstStyle/>
          <a:p>
            <a:pPr marL="441959">
              <a:spcBef>
                <a:spcPts val="135"/>
              </a:spcBef>
            </a:pPr>
            <a:r>
              <a:rPr spc="-10" dirty="0"/>
              <a:t>Time</a:t>
            </a:r>
            <a:r>
              <a:rPr spc="20" dirty="0"/>
              <a:t> </a:t>
            </a:r>
            <a:r>
              <a:rPr spc="-60" dirty="0"/>
              <a:t>Series</a:t>
            </a:r>
            <a:r>
              <a:rPr spc="20" dirty="0"/>
              <a:t> </a:t>
            </a:r>
            <a:r>
              <a:rPr spc="-50" dirty="0"/>
              <a:t>Example:</a:t>
            </a:r>
            <a:r>
              <a:rPr spc="170" dirty="0"/>
              <a:t> </a:t>
            </a:r>
            <a:r>
              <a:rPr spc="-45" dirty="0"/>
              <a:t>Random</a:t>
            </a:r>
            <a:r>
              <a:rPr spc="20" dirty="0"/>
              <a:t> </a:t>
            </a:r>
            <a:r>
              <a:rPr spc="-15" dirty="0"/>
              <a:t>Walk</a:t>
            </a:r>
          </a:p>
        </p:txBody>
      </p:sp>
      <p:sp>
        <p:nvSpPr>
          <p:cNvPr id="3" name="object 3"/>
          <p:cNvSpPr txBox="1"/>
          <p:nvPr/>
        </p:nvSpPr>
        <p:spPr>
          <a:xfrm>
            <a:off x="1193877" y="539838"/>
            <a:ext cx="3884929" cy="1090295"/>
          </a:xfrm>
          <a:prstGeom prst="rect">
            <a:avLst/>
          </a:prstGeom>
        </p:spPr>
        <p:txBody>
          <a:bodyPr vert="horz" wrap="square" lIns="0" tIns="6985" rIns="0" bIns="0" rtlCol="0">
            <a:spAutoFit/>
          </a:bodyPr>
          <a:lstStyle/>
          <a:p>
            <a:pPr marL="214629" marR="356870" indent="-139065">
              <a:lnSpc>
                <a:spcPct val="102600"/>
              </a:lnSpc>
              <a:spcBef>
                <a:spcPts val="55"/>
              </a:spcBef>
              <a:buClr>
                <a:srgbClr val="3333B2"/>
              </a:buClr>
              <a:buFont typeface="Lucida Sans Unicode"/>
              <a:buChar char="•"/>
              <a:tabLst>
                <a:tab pos="215265" algn="l"/>
              </a:tabLst>
            </a:pPr>
            <a:r>
              <a:rPr sz="1100" spc="65" dirty="0">
                <a:latin typeface="Tahoma"/>
                <a:cs typeface="Tahoma"/>
              </a:rPr>
              <a:t>A</a:t>
            </a:r>
            <a:r>
              <a:rPr sz="1100" spc="20" dirty="0">
                <a:latin typeface="Tahoma"/>
                <a:cs typeface="Tahoma"/>
              </a:rPr>
              <a:t> </a:t>
            </a:r>
            <a:r>
              <a:rPr sz="1100" spc="-50" dirty="0">
                <a:latin typeface="Tahoma"/>
                <a:cs typeface="Tahoma"/>
              </a:rPr>
              <a:t>random</a:t>
            </a:r>
            <a:r>
              <a:rPr sz="1100" spc="20" dirty="0">
                <a:latin typeface="Tahoma"/>
                <a:cs typeface="Tahoma"/>
              </a:rPr>
              <a:t> </a:t>
            </a:r>
            <a:r>
              <a:rPr sz="1100" spc="-45" dirty="0">
                <a:latin typeface="Tahoma"/>
                <a:cs typeface="Tahoma"/>
              </a:rPr>
              <a:t>walk</a:t>
            </a:r>
            <a:r>
              <a:rPr sz="1100" spc="20" dirty="0">
                <a:latin typeface="Tahoma"/>
                <a:cs typeface="Tahoma"/>
              </a:rPr>
              <a:t> </a:t>
            </a:r>
            <a:r>
              <a:rPr sz="1100" spc="-35" dirty="0">
                <a:latin typeface="Tahoma"/>
                <a:cs typeface="Tahoma"/>
              </a:rPr>
              <a:t>is</a:t>
            </a:r>
            <a:r>
              <a:rPr sz="1100" spc="20" dirty="0">
                <a:latin typeface="Tahoma"/>
                <a:cs typeface="Tahoma"/>
              </a:rPr>
              <a:t> </a:t>
            </a:r>
            <a:r>
              <a:rPr sz="1100" spc="-40" dirty="0">
                <a:latin typeface="Tahoma"/>
                <a:cs typeface="Tahoma"/>
              </a:rPr>
              <a:t>the</a:t>
            </a:r>
            <a:r>
              <a:rPr sz="1100" spc="25" dirty="0">
                <a:latin typeface="Tahoma"/>
                <a:cs typeface="Tahoma"/>
              </a:rPr>
              <a:t> </a:t>
            </a:r>
            <a:r>
              <a:rPr sz="1100" spc="-55" dirty="0">
                <a:latin typeface="Tahoma"/>
                <a:cs typeface="Tahoma"/>
              </a:rPr>
              <a:t>process</a:t>
            </a:r>
            <a:r>
              <a:rPr sz="1100" spc="20" dirty="0">
                <a:latin typeface="Tahoma"/>
                <a:cs typeface="Tahoma"/>
              </a:rPr>
              <a:t> </a:t>
            </a:r>
            <a:r>
              <a:rPr sz="1100" spc="-60" dirty="0">
                <a:latin typeface="Tahoma"/>
                <a:cs typeface="Tahoma"/>
              </a:rPr>
              <a:t>by</a:t>
            </a:r>
            <a:r>
              <a:rPr sz="1100" spc="20" dirty="0">
                <a:latin typeface="Tahoma"/>
                <a:cs typeface="Tahoma"/>
              </a:rPr>
              <a:t> </a:t>
            </a:r>
            <a:r>
              <a:rPr sz="1100" spc="-40" dirty="0">
                <a:latin typeface="Tahoma"/>
                <a:cs typeface="Tahoma"/>
              </a:rPr>
              <a:t>which</a:t>
            </a:r>
            <a:r>
              <a:rPr sz="1100" spc="15" dirty="0">
                <a:latin typeface="Tahoma"/>
                <a:cs typeface="Tahoma"/>
              </a:rPr>
              <a:t> </a:t>
            </a:r>
            <a:r>
              <a:rPr sz="1100" spc="-45" dirty="0">
                <a:latin typeface="Tahoma"/>
                <a:cs typeface="Tahoma"/>
              </a:rPr>
              <a:t>randomly-moving </a:t>
            </a:r>
            <a:r>
              <a:rPr sz="1100" spc="-325" dirty="0">
                <a:latin typeface="Tahoma"/>
                <a:cs typeface="Tahoma"/>
              </a:rPr>
              <a:t> </a:t>
            </a:r>
            <a:r>
              <a:rPr sz="1100" spc="-45" dirty="0">
                <a:latin typeface="Tahoma"/>
                <a:cs typeface="Tahoma"/>
              </a:rPr>
              <a:t>objects</a:t>
            </a:r>
            <a:r>
              <a:rPr sz="1100" spc="15" dirty="0">
                <a:latin typeface="Tahoma"/>
                <a:cs typeface="Tahoma"/>
              </a:rPr>
              <a:t> </a:t>
            </a:r>
            <a:r>
              <a:rPr sz="1100" spc="-65" dirty="0">
                <a:latin typeface="Tahoma"/>
                <a:cs typeface="Tahoma"/>
              </a:rPr>
              <a:t>wander</a:t>
            </a:r>
            <a:r>
              <a:rPr sz="1100" spc="20" dirty="0">
                <a:latin typeface="Tahoma"/>
                <a:cs typeface="Tahoma"/>
              </a:rPr>
              <a:t> </a:t>
            </a:r>
            <a:r>
              <a:rPr sz="1100" spc="-80" dirty="0">
                <a:latin typeface="Tahoma"/>
                <a:cs typeface="Tahoma"/>
              </a:rPr>
              <a:t>away</a:t>
            </a:r>
            <a:r>
              <a:rPr sz="1100" spc="20" dirty="0">
                <a:latin typeface="Tahoma"/>
                <a:cs typeface="Tahoma"/>
              </a:rPr>
              <a:t> </a:t>
            </a:r>
            <a:r>
              <a:rPr sz="1100" spc="-40" dirty="0">
                <a:latin typeface="Tahoma"/>
                <a:cs typeface="Tahoma"/>
              </a:rPr>
              <a:t>from</a:t>
            </a:r>
            <a:r>
              <a:rPr sz="1100" spc="20" dirty="0">
                <a:latin typeface="Tahoma"/>
                <a:cs typeface="Tahoma"/>
              </a:rPr>
              <a:t> </a:t>
            </a:r>
            <a:r>
              <a:rPr sz="1100" spc="-70" dirty="0">
                <a:latin typeface="Tahoma"/>
                <a:cs typeface="Tahoma"/>
              </a:rPr>
              <a:t>where</a:t>
            </a:r>
            <a:r>
              <a:rPr sz="1100" spc="20" dirty="0">
                <a:latin typeface="Tahoma"/>
                <a:cs typeface="Tahoma"/>
              </a:rPr>
              <a:t> </a:t>
            </a:r>
            <a:r>
              <a:rPr sz="1100" spc="-45" dirty="0">
                <a:latin typeface="Tahoma"/>
                <a:cs typeface="Tahoma"/>
              </a:rPr>
              <a:t>they</a:t>
            </a:r>
            <a:r>
              <a:rPr sz="1100" spc="15" dirty="0">
                <a:latin typeface="Tahoma"/>
                <a:cs typeface="Tahoma"/>
              </a:rPr>
              <a:t> </a:t>
            </a:r>
            <a:r>
              <a:rPr sz="1100" spc="-40" dirty="0">
                <a:latin typeface="Tahoma"/>
                <a:cs typeface="Tahoma"/>
              </a:rPr>
              <a:t>started.</a:t>
            </a:r>
            <a:endParaRPr sz="1100" dirty="0">
              <a:latin typeface="Tahoma"/>
              <a:cs typeface="Tahoma"/>
            </a:endParaRPr>
          </a:p>
          <a:p>
            <a:pPr marL="214629" indent="-139065">
              <a:spcBef>
                <a:spcPts val="335"/>
              </a:spcBef>
              <a:buClr>
                <a:srgbClr val="3333B2"/>
              </a:buClr>
              <a:buFont typeface="Lucida Sans Unicode"/>
              <a:buChar char="•"/>
              <a:tabLst>
                <a:tab pos="215265" algn="l"/>
              </a:tabLst>
            </a:pPr>
            <a:r>
              <a:rPr sz="1100" spc="-45" dirty="0">
                <a:latin typeface="Tahoma"/>
                <a:cs typeface="Tahoma"/>
              </a:rPr>
              <a:t>Consider</a:t>
            </a:r>
            <a:r>
              <a:rPr sz="1100" spc="5" dirty="0">
                <a:latin typeface="Tahoma"/>
                <a:cs typeface="Tahoma"/>
              </a:rPr>
              <a:t> </a:t>
            </a:r>
            <a:r>
              <a:rPr sz="1100" spc="-55" dirty="0">
                <a:latin typeface="Tahoma"/>
                <a:cs typeface="Tahoma"/>
              </a:rPr>
              <a:t>a</a:t>
            </a:r>
            <a:r>
              <a:rPr sz="1100" spc="15" dirty="0">
                <a:latin typeface="Tahoma"/>
                <a:cs typeface="Tahoma"/>
              </a:rPr>
              <a:t> </a:t>
            </a:r>
            <a:r>
              <a:rPr sz="1100" spc="-45" dirty="0">
                <a:latin typeface="Tahoma"/>
                <a:cs typeface="Tahoma"/>
              </a:rPr>
              <a:t>simple</a:t>
            </a:r>
            <a:r>
              <a:rPr sz="1100" spc="5" dirty="0">
                <a:latin typeface="Tahoma"/>
                <a:cs typeface="Tahoma"/>
              </a:rPr>
              <a:t> </a:t>
            </a:r>
            <a:r>
              <a:rPr sz="1100" spc="-20" dirty="0">
                <a:latin typeface="Tahoma"/>
                <a:cs typeface="Tahoma"/>
              </a:rPr>
              <a:t>1-D</a:t>
            </a:r>
            <a:r>
              <a:rPr sz="1100" spc="10" dirty="0">
                <a:latin typeface="Tahoma"/>
                <a:cs typeface="Tahoma"/>
              </a:rPr>
              <a:t> </a:t>
            </a:r>
            <a:r>
              <a:rPr sz="1100" spc="-60" dirty="0">
                <a:latin typeface="Tahoma"/>
                <a:cs typeface="Tahoma"/>
              </a:rPr>
              <a:t>process:</a:t>
            </a:r>
            <a:endParaRPr sz="1100" dirty="0">
              <a:latin typeface="Tahoma"/>
              <a:cs typeface="Tahoma"/>
            </a:endParaRPr>
          </a:p>
          <a:p>
            <a:pPr marL="491490" marR="68580" indent="-132715" algn="just">
              <a:spcBef>
                <a:spcPts val="470"/>
              </a:spcBef>
            </a:pPr>
            <a:r>
              <a:rPr sz="1000" spc="-50" dirty="0">
                <a:solidFill>
                  <a:srgbClr val="3333B2"/>
                </a:solidFill>
                <a:latin typeface="Tahoma"/>
                <a:cs typeface="Tahoma"/>
              </a:rPr>
              <a:t>–</a:t>
            </a:r>
            <a:r>
              <a:rPr sz="1000" spc="-20" dirty="0">
                <a:solidFill>
                  <a:srgbClr val="3333B2"/>
                </a:solidFill>
                <a:latin typeface="Tahoma"/>
                <a:cs typeface="Tahoma"/>
              </a:rPr>
              <a:t> </a:t>
            </a:r>
            <a:r>
              <a:rPr sz="1000" spc="-15" dirty="0">
                <a:latin typeface="Tahoma"/>
                <a:cs typeface="Tahoma"/>
              </a:rPr>
              <a:t>The</a:t>
            </a:r>
            <a:r>
              <a:rPr sz="1000" spc="20" dirty="0">
                <a:latin typeface="Tahoma"/>
                <a:cs typeface="Tahoma"/>
              </a:rPr>
              <a:t> </a:t>
            </a:r>
            <a:r>
              <a:rPr sz="1000" spc="-45" dirty="0">
                <a:latin typeface="Tahoma"/>
                <a:cs typeface="Tahoma"/>
              </a:rPr>
              <a:t>value</a:t>
            </a:r>
            <a:r>
              <a:rPr sz="1000" spc="15" dirty="0">
                <a:latin typeface="Tahoma"/>
                <a:cs typeface="Tahoma"/>
              </a:rPr>
              <a:t> </a:t>
            </a:r>
            <a:r>
              <a:rPr sz="1000" spc="-30" dirty="0">
                <a:latin typeface="Tahoma"/>
                <a:cs typeface="Tahoma"/>
              </a:rPr>
              <a:t>of</a:t>
            </a:r>
            <a:r>
              <a:rPr sz="1000" spc="15" dirty="0">
                <a:latin typeface="Tahoma"/>
                <a:cs typeface="Tahoma"/>
              </a:rPr>
              <a:t> </a:t>
            </a:r>
            <a:r>
              <a:rPr sz="1000" spc="-35" dirty="0">
                <a:latin typeface="Tahoma"/>
                <a:cs typeface="Tahoma"/>
              </a:rPr>
              <a:t>the</a:t>
            </a:r>
            <a:r>
              <a:rPr sz="1000" spc="20" dirty="0">
                <a:latin typeface="Tahoma"/>
                <a:cs typeface="Tahoma"/>
              </a:rPr>
              <a:t> </a:t>
            </a:r>
            <a:r>
              <a:rPr sz="1000" spc="-25" dirty="0">
                <a:latin typeface="Tahoma"/>
                <a:cs typeface="Tahoma"/>
              </a:rPr>
              <a:t>time</a:t>
            </a:r>
            <a:r>
              <a:rPr sz="1000" spc="15" dirty="0">
                <a:latin typeface="Tahoma"/>
                <a:cs typeface="Tahoma"/>
              </a:rPr>
              <a:t> </a:t>
            </a:r>
            <a:r>
              <a:rPr sz="1000" spc="-55" dirty="0">
                <a:latin typeface="Tahoma"/>
                <a:cs typeface="Tahoma"/>
              </a:rPr>
              <a:t>series</a:t>
            </a:r>
            <a:r>
              <a:rPr sz="1000" spc="25" dirty="0">
                <a:latin typeface="Tahoma"/>
                <a:cs typeface="Tahoma"/>
              </a:rPr>
              <a:t> </a:t>
            </a:r>
            <a:r>
              <a:rPr sz="1000" spc="-15" dirty="0">
                <a:latin typeface="Tahoma"/>
                <a:cs typeface="Tahoma"/>
              </a:rPr>
              <a:t>at</a:t>
            </a:r>
            <a:r>
              <a:rPr sz="1000" spc="15" dirty="0">
                <a:latin typeface="Tahoma"/>
                <a:cs typeface="Tahoma"/>
              </a:rPr>
              <a:t> </a:t>
            </a:r>
            <a:r>
              <a:rPr sz="1000" spc="-25" dirty="0">
                <a:latin typeface="Tahoma"/>
                <a:cs typeface="Tahoma"/>
              </a:rPr>
              <a:t>time</a:t>
            </a:r>
            <a:r>
              <a:rPr sz="1000" spc="25" dirty="0">
                <a:latin typeface="Tahoma"/>
                <a:cs typeface="Tahoma"/>
              </a:rPr>
              <a:t> </a:t>
            </a:r>
            <a:r>
              <a:rPr sz="1000" i="1" spc="80" dirty="0">
                <a:latin typeface="Arial"/>
                <a:cs typeface="Arial"/>
              </a:rPr>
              <a:t>t</a:t>
            </a:r>
            <a:r>
              <a:rPr sz="1000" i="1" spc="125" dirty="0">
                <a:latin typeface="Arial"/>
                <a:cs typeface="Arial"/>
              </a:rPr>
              <a:t> </a:t>
            </a:r>
            <a:r>
              <a:rPr sz="1000" spc="-30" dirty="0">
                <a:latin typeface="Tahoma"/>
                <a:cs typeface="Tahoma"/>
              </a:rPr>
              <a:t>is</a:t>
            </a:r>
            <a:r>
              <a:rPr sz="1000" spc="20" dirty="0">
                <a:latin typeface="Tahoma"/>
                <a:cs typeface="Tahoma"/>
              </a:rPr>
              <a:t> </a:t>
            </a:r>
            <a:r>
              <a:rPr sz="1000" spc="-35" dirty="0">
                <a:latin typeface="Tahoma"/>
                <a:cs typeface="Tahoma"/>
              </a:rPr>
              <a:t>the</a:t>
            </a:r>
            <a:r>
              <a:rPr sz="1000" spc="25" dirty="0">
                <a:latin typeface="Tahoma"/>
                <a:cs typeface="Tahoma"/>
              </a:rPr>
              <a:t> </a:t>
            </a:r>
            <a:r>
              <a:rPr sz="1000" spc="-45" dirty="0">
                <a:latin typeface="Tahoma"/>
                <a:cs typeface="Tahoma"/>
              </a:rPr>
              <a:t>value</a:t>
            </a:r>
            <a:r>
              <a:rPr sz="1000" spc="15" dirty="0">
                <a:latin typeface="Tahoma"/>
                <a:cs typeface="Tahoma"/>
              </a:rPr>
              <a:t> </a:t>
            </a:r>
            <a:r>
              <a:rPr sz="1000" spc="-30" dirty="0">
                <a:latin typeface="Tahoma"/>
                <a:cs typeface="Tahoma"/>
              </a:rPr>
              <a:t>of</a:t>
            </a:r>
            <a:r>
              <a:rPr sz="1000" spc="15" dirty="0">
                <a:latin typeface="Tahoma"/>
                <a:cs typeface="Tahoma"/>
              </a:rPr>
              <a:t> </a:t>
            </a:r>
            <a:r>
              <a:rPr sz="1000" spc="-35" dirty="0">
                <a:latin typeface="Tahoma"/>
                <a:cs typeface="Tahoma"/>
              </a:rPr>
              <a:t>the</a:t>
            </a:r>
            <a:r>
              <a:rPr sz="1000" spc="20" dirty="0">
                <a:latin typeface="Tahoma"/>
                <a:cs typeface="Tahoma"/>
              </a:rPr>
              <a:t> </a:t>
            </a:r>
            <a:r>
              <a:rPr sz="1000" spc="-55" dirty="0">
                <a:latin typeface="Tahoma"/>
                <a:cs typeface="Tahoma"/>
              </a:rPr>
              <a:t>series </a:t>
            </a:r>
            <a:r>
              <a:rPr sz="1000" spc="-305" dirty="0">
                <a:latin typeface="Tahoma"/>
                <a:cs typeface="Tahoma"/>
              </a:rPr>
              <a:t> </a:t>
            </a:r>
            <a:r>
              <a:rPr sz="1000" spc="-15" dirty="0">
                <a:latin typeface="Tahoma"/>
                <a:cs typeface="Tahoma"/>
              </a:rPr>
              <a:t>at </a:t>
            </a:r>
            <a:r>
              <a:rPr sz="1000" spc="-25" dirty="0">
                <a:latin typeface="Tahoma"/>
                <a:cs typeface="Tahoma"/>
              </a:rPr>
              <a:t>time </a:t>
            </a:r>
            <a:r>
              <a:rPr sz="1000" i="1" spc="80" dirty="0">
                <a:latin typeface="Arial"/>
                <a:cs typeface="Arial"/>
              </a:rPr>
              <a:t>t </a:t>
            </a:r>
            <a:r>
              <a:rPr sz="1000" spc="-25" dirty="0">
                <a:latin typeface="Lucida Sans Unicode"/>
                <a:cs typeface="Lucida Sans Unicode"/>
              </a:rPr>
              <a:t>− </a:t>
            </a:r>
            <a:r>
              <a:rPr sz="1000" spc="-50" dirty="0">
                <a:latin typeface="Tahoma"/>
                <a:cs typeface="Tahoma"/>
              </a:rPr>
              <a:t>1 </a:t>
            </a:r>
            <a:r>
              <a:rPr sz="1000" spc="-35" dirty="0">
                <a:latin typeface="Tahoma"/>
                <a:cs typeface="Tahoma"/>
              </a:rPr>
              <a:t>plus </a:t>
            </a:r>
            <a:r>
              <a:rPr sz="1000" spc="-50" dirty="0">
                <a:latin typeface="Tahoma"/>
                <a:cs typeface="Tahoma"/>
              </a:rPr>
              <a:t>a </a:t>
            </a:r>
            <a:r>
              <a:rPr sz="1000" spc="-35" dirty="0">
                <a:latin typeface="Tahoma"/>
                <a:cs typeface="Tahoma"/>
              </a:rPr>
              <a:t>completely </a:t>
            </a:r>
            <a:r>
              <a:rPr sz="1000" spc="-45" dirty="0">
                <a:latin typeface="Tahoma"/>
                <a:cs typeface="Tahoma"/>
              </a:rPr>
              <a:t>random </a:t>
            </a:r>
            <a:r>
              <a:rPr sz="1000" spc="-50" dirty="0">
                <a:latin typeface="Tahoma"/>
                <a:cs typeface="Tahoma"/>
              </a:rPr>
              <a:t>movement </a:t>
            </a:r>
            <a:r>
              <a:rPr sz="1000" spc="-45" dirty="0">
                <a:latin typeface="Tahoma"/>
                <a:cs typeface="Tahoma"/>
              </a:rPr>
              <a:t>determined </a:t>
            </a:r>
            <a:r>
              <a:rPr sz="1000" spc="-40" dirty="0">
                <a:latin typeface="Tahoma"/>
                <a:cs typeface="Tahoma"/>
              </a:rPr>
              <a:t> </a:t>
            </a:r>
            <a:r>
              <a:rPr sz="1000" spc="-55" dirty="0">
                <a:latin typeface="Tahoma"/>
                <a:cs typeface="Tahoma"/>
              </a:rPr>
              <a:t>by</a:t>
            </a:r>
            <a:r>
              <a:rPr sz="1000" spc="15" dirty="0">
                <a:latin typeface="Tahoma"/>
                <a:cs typeface="Tahoma"/>
              </a:rPr>
              <a:t> </a:t>
            </a:r>
            <a:r>
              <a:rPr sz="1000" i="1" spc="-35" dirty="0">
                <a:latin typeface="Arial"/>
                <a:cs typeface="Arial"/>
              </a:rPr>
              <a:t>w</a:t>
            </a:r>
            <a:r>
              <a:rPr sz="1050" i="1" spc="-52" baseline="-11904" dirty="0">
                <a:latin typeface="Trebuchet MS"/>
                <a:cs typeface="Trebuchet MS"/>
              </a:rPr>
              <a:t>t</a:t>
            </a:r>
            <a:r>
              <a:rPr sz="1050" i="1" spc="-165" baseline="-11904" dirty="0">
                <a:latin typeface="Trebuchet MS"/>
                <a:cs typeface="Trebuchet MS"/>
              </a:rPr>
              <a:t> </a:t>
            </a:r>
            <a:r>
              <a:rPr sz="1000" spc="-30" dirty="0">
                <a:latin typeface="Tahoma"/>
                <a:cs typeface="Tahoma"/>
              </a:rPr>
              <a:t>.</a:t>
            </a:r>
            <a:r>
              <a:rPr sz="1000" spc="135" dirty="0">
                <a:latin typeface="Tahoma"/>
                <a:cs typeface="Tahoma"/>
              </a:rPr>
              <a:t> </a:t>
            </a:r>
            <a:r>
              <a:rPr sz="1000" spc="-20" dirty="0">
                <a:latin typeface="Tahoma"/>
                <a:cs typeface="Tahoma"/>
              </a:rPr>
              <a:t>More</a:t>
            </a:r>
            <a:r>
              <a:rPr sz="1000" spc="20" dirty="0">
                <a:latin typeface="Tahoma"/>
                <a:cs typeface="Tahoma"/>
              </a:rPr>
              <a:t> </a:t>
            </a:r>
            <a:r>
              <a:rPr sz="1000" spc="-50" dirty="0">
                <a:latin typeface="Tahoma"/>
                <a:cs typeface="Tahoma"/>
              </a:rPr>
              <a:t>generally,</a:t>
            </a:r>
            <a:r>
              <a:rPr sz="1000" spc="25" dirty="0">
                <a:latin typeface="Tahoma"/>
                <a:cs typeface="Tahoma"/>
              </a:rPr>
              <a:t> </a:t>
            </a:r>
            <a:r>
              <a:rPr sz="1000" spc="-50" dirty="0">
                <a:latin typeface="Tahoma"/>
                <a:cs typeface="Tahoma"/>
              </a:rPr>
              <a:t>a</a:t>
            </a:r>
            <a:r>
              <a:rPr sz="1000" spc="20" dirty="0">
                <a:latin typeface="Tahoma"/>
                <a:cs typeface="Tahoma"/>
              </a:rPr>
              <a:t> </a:t>
            </a:r>
            <a:r>
              <a:rPr sz="1000" spc="-30" dirty="0">
                <a:latin typeface="Tahoma"/>
                <a:cs typeface="Tahoma"/>
              </a:rPr>
              <a:t>constant</a:t>
            </a:r>
            <a:r>
              <a:rPr sz="1000" spc="25" dirty="0">
                <a:latin typeface="Tahoma"/>
                <a:cs typeface="Tahoma"/>
              </a:rPr>
              <a:t> </a:t>
            </a:r>
            <a:r>
              <a:rPr sz="1000" spc="-10" dirty="0">
                <a:latin typeface="Tahoma"/>
                <a:cs typeface="Tahoma"/>
              </a:rPr>
              <a:t>drift</a:t>
            </a:r>
            <a:r>
              <a:rPr sz="1000" spc="25" dirty="0">
                <a:latin typeface="Tahoma"/>
                <a:cs typeface="Tahoma"/>
              </a:rPr>
              <a:t> </a:t>
            </a:r>
            <a:r>
              <a:rPr sz="1000" spc="-30" dirty="0">
                <a:latin typeface="Tahoma"/>
                <a:cs typeface="Tahoma"/>
              </a:rPr>
              <a:t>factor</a:t>
            </a:r>
            <a:r>
              <a:rPr sz="1000" spc="20" dirty="0">
                <a:latin typeface="Tahoma"/>
                <a:cs typeface="Tahoma"/>
              </a:rPr>
              <a:t> </a:t>
            </a:r>
            <a:r>
              <a:rPr sz="1000" i="1" spc="-170" dirty="0">
                <a:latin typeface="Verdana"/>
                <a:cs typeface="Verdana"/>
              </a:rPr>
              <a:t>δ</a:t>
            </a:r>
            <a:r>
              <a:rPr sz="1000" i="1" spc="-155" dirty="0">
                <a:latin typeface="Verdana"/>
                <a:cs typeface="Verdana"/>
              </a:rPr>
              <a:t> </a:t>
            </a:r>
            <a:r>
              <a:rPr sz="1000" spc="-30" dirty="0">
                <a:latin typeface="Tahoma"/>
                <a:cs typeface="Tahoma"/>
              </a:rPr>
              <a:t>is</a:t>
            </a:r>
            <a:r>
              <a:rPr sz="1000" spc="25" dirty="0">
                <a:latin typeface="Tahoma"/>
                <a:cs typeface="Tahoma"/>
              </a:rPr>
              <a:t> </a:t>
            </a:r>
            <a:r>
              <a:rPr sz="1000" spc="-30" dirty="0">
                <a:latin typeface="Tahoma"/>
                <a:cs typeface="Tahoma"/>
              </a:rPr>
              <a:t>introduced.</a:t>
            </a:r>
            <a:endParaRPr sz="1000" dirty="0">
              <a:latin typeface="Tahoma"/>
              <a:cs typeface="Tahoma"/>
            </a:endParaRPr>
          </a:p>
        </p:txBody>
      </p:sp>
      <p:sp>
        <p:nvSpPr>
          <p:cNvPr id="4" name="object 4"/>
          <p:cNvSpPr txBox="1"/>
          <p:nvPr/>
        </p:nvSpPr>
        <p:spPr>
          <a:xfrm>
            <a:off x="2510726" y="1895554"/>
            <a:ext cx="988694" cy="119905"/>
          </a:xfrm>
          <a:prstGeom prst="rect">
            <a:avLst/>
          </a:prstGeom>
        </p:spPr>
        <p:txBody>
          <a:bodyPr vert="horz" wrap="square" lIns="0" tIns="12065" rIns="0" bIns="0" rtlCol="0">
            <a:spAutoFit/>
          </a:bodyPr>
          <a:lstStyle/>
          <a:p>
            <a:pPr marL="12700">
              <a:spcBef>
                <a:spcPts val="95"/>
              </a:spcBef>
              <a:tabLst>
                <a:tab pos="527685" algn="l"/>
                <a:tab pos="941705" algn="l"/>
              </a:tabLst>
            </a:pPr>
            <a:r>
              <a:rPr sz="700" i="1" spc="-30" dirty="0">
                <a:latin typeface="Trebuchet MS"/>
                <a:cs typeface="Trebuchet MS"/>
              </a:rPr>
              <a:t>t	</a:t>
            </a:r>
            <a:r>
              <a:rPr sz="700" i="1" spc="15" dirty="0">
                <a:latin typeface="Trebuchet MS"/>
                <a:cs typeface="Trebuchet MS"/>
              </a:rPr>
              <a:t>t</a:t>
            </a:r>
            <a:r>
              <a:rPr sz="700" i="1" spc="210" dirty="0">
                <a:latin typeface="Arial"/>
                <a:cs typeface="Arial"/>
              </a:rPr>
              <a:t>−</a:t>
            </a:r>
            <a:r>
              <a:rPr sz="700" spc="-15" dirty="0">
                <a:latin typeface="Tahoma"/>
                <a:cs typeface="Tahoma"/>
              </a:rPr>
              <a:t>1</a:t>
            </a:r>
            <a:r>
              <a:rPr sz="700" dirty="0">
                <a:latin typeface="Tahoma"/>
                <a:cs typeface="Tahoma"/>
              </a:rPr>
              <a:t>	</a:t>
            </a:r>
            <a:r>
              <a:rPr sz="700" i="1" spc="-30" dirty="0">
                <a:latin typeface="Trebuchet MS"/>
                <a:cs typeface="Trebuchet MS"/>
              </a:rPr>
              <a:t>t</a:t>
            </a:r>
            <a:endParaRPr sz="700">
              <a:latin typeface="Trebuchet MS"/>
              <a:cs typeface="Trebuchet MS"/>
            </a:endParaRPr>
          </a:p>
        </p:txBody>
      </p:sp>
      <p:sp>
        <p:nvSpPr>
          <p:cNvPr id="5" name="object 5"/>
          <p:cNvSpPr txBox="1"/>
          <p:nvPr/>
        </p:nvSpPr>
        <p:spPr>
          <a:xfrm>
            <a:off x="3996867" y="1718415"/>
            <a:ext cx="59690" cy="119905"/>
          </a:xfrm>
          <a:prstGeom prst="rect">
            <a:avLst/>
          </a:prstGeom>
        </p:spPr>
        <p:txBody>
          <a:bodyPr vert="horz" wrap="square" lIns="0" tIns="12065" rIns="0" bIns="0" rtlCol="0">
            <a:spAutoFit/>
          </a:bodyPr>
          <a:lstStyle/>
          <a:p>
            <a:pPr marL="12700">
              <a:spcBef>
                <a:spcPts val="95"/>
              </a:spcBef>
            </a:pPr>
            <a:r>
              <a:rPr sz="700" i="1" spc="-30" dirty="0">
                <a:latin typeface="Trebuchet MS"/>
                <a:cs typeface="Trebuchet MS"/>
              </a:rPr>
              <a:t>t</a:t>
            </a:r>
            <a:endParaRPr sz="700">
              <a:latin typeface="Trebuchet MS"/>
              <a:cs typeface="Trebuchet MS"/>
            </a:endParaRPr>
          </a:p>
        </p:txBody>
      </p:sp>
      <p:sp>
        <p:nvSpPr>
          <p:cNvPr id="6" name="object 6"/>
          <p:cNvSpPr txBox="1"/>
          <p:nvPr/>
        </p:nvSpPr>
        <p:spPr>
          <a:xfrm>
            <a:off x="3941280" y="1824022"/>
            <a:ext cx="208279" cy="227626"/>
          </a:xfrm>
          <a:prstGeom prst="rect">
            <a:avLst/>
          </a:prstGeom>
        </p:spPr>
        <p:txBody>
          <a:bodyPr vert="horz" wrap="square" lIns="0" tIns="12065" rIns="0" bIns="0" rtlCol="0">
            <a:spAutoFit/>
          </a:bodyPr>
          <a:lstStyle/>
          <a:p>
            <a:pPr marL="12700">
              <a:spcBef>
                <a:spcPts val="95"/>
              </a:spcBef>
            </a:pPr>
            <a:r>
              <a:rPr sz="1400" spc="844" dirty="0">
                <a:latin typeface="Lucida Sans Unicode"/>
                <a:cs typeface="Lucida Sans Unicode"/>
              </a:rPr>
              <a:t>Σ</a:t>
            </a:r>
            <a:endParaRPr sz="1400" dirty="0">
              <a:latin typeface="Lucida Sans Unicode"/>
              <a:cs typeface="Lucida Sans Unicode"/>
            </a:endParaRPr>
          </a:p>
        </p:txBody>
      </p:sp>
      <p:sp>
        <p:nvSpPr>
          <p:cNvPr id="7" name="object 7"/>
          <p:cNvSpPr txBox="1"/>
          <p:nvPr/>
        </p:nvSpPr>
        <p:spPr>
          <a:xfrm>
            <a:off x="2426385" y="1838623"/>
            <a:ext cx="1815464" cy="166071"/>
          </a:xfrm>
          <a:prstGeom prst="rect">
            <a:avLst/>
          </a:prstGeom>
        </p:spPr>
        <p:txBody>
          <a:bodyPr vert="horz" wrap="square" lIns="0" tIns="12065" rIns="0" bIns="0" rtlCol="0">
            <a:spAutoFit/>
          </a:bodyPr>
          <a:lstStyle/>
          <a:p>
            <a:pPr marL="12700">
              <a:spcBef>
                <a:spcPts val="95"/>
              </a:spcBef>
              <a:tabLst>
                <a:tab pos="812800" algn="l"/>
                <a:tab pos="1715135" algn="l"/>
              </a:tabLst>
            </a:pPr>
            <a:r>
              <a:rPr sz="1000" i="1" spc="-5" dirty="0">
                <a:latin typeface="Arial"/>
                <a:cs typeface="Arial"/>
              </a:rPr>
              <a:t>X </a:t>
            </a:r>
            <a:r>
              <a:rPr sz="1000" i="1" spc="85" dirty="0">
                <a:latin typeface="Arial"/>
                <a:cs typeface="Arial"/>
              </a:rPr>
              <a:t> </a:t>
            </a:r>
            <a:r>
              <a:rPr sz="1000" spc="45" dirty="0">
                <a:latin typeface="Tahoma"/>
                <a:cs typeface="Tahoma"/>
              </a:rPr>
              <a:t>=</a:t>
            </a:r>
            <a:r>
              <a:rPr sz="1000" spc="-35" dirty="0">
                <a:latin typeface="Tahoma"/>
                <a:cs typeface="Tahoma"/>
              </a:rPr>
              <a:t> </a:t>
            </a:r>
            <a:r>
              <a:rPr sz="1000" i="1" spc="-170" dirty="0">
                <a:latin typeface="Verdana"/>
                <a:cs typeface="Verdana"/>
              </a:rPr>
              <a:t>δ</a:t>
            </a:r>
            <a:r>
              <a:rPr sz="1000" i="1" spc="-95" dirty="0">
                <a:latin typeface="Verdana"/>
                <a:cs typeface="Verdana"/>
              </a:rPr>
              <a:t> </a:t>
            </a:r>
            <a:r>
              <a:rPr sz="1000" spc="45" dirty="0">
                <a:latin typeface="Tahoma"/>
                <a:cs typeface="Tahoma"/>
              </a:rPr>
              <a:t>+</a:t>
            </a:r>
            <a:r>
              <a:rPr sz="1000" spc="-95" dirty="0">
                <a:latin typeface="Tahoma"/>
                <a:cs typeface="Tahoma"/>
              </a:rPr>
              <a:t> </a:t>
            </a:r>
            <a:r>
              <a:rPr sz="1000" i="1" spc="-5" dirty="0">
                <a:latin typeface="Arial"/>
                <a:cs typeface="Arial"/>
              </a:rPr>
              <a:t>X</a:t>
            </a:r>
            <a:r>
              <a:rPr sz="1000" i="1" dirty="0">
                <a:latin typeface="Arial"/>
                <a:cs typeface="Arial"/>
              </a:rPr>
              <a:t>	</a:t>
            </a:r>
            <a:r>
              <a:rPr sz="1000" spc="45" dirty="0">
                <a:latin typeface="Tahoma"/>
                <a:cs typeface="Tahoma"/>
              </a:rPr>
              <a:t>+</a:t>
            </a:r>
            <a:r>
              <a:rPr sz="1000" spc="-95" dirty="0">
                <a:latin typeface="Tahoma"/>
                <a:cs typeface="Tahoma"/>
              </a:rPr>
              <a:t> </a:t>
            </a:r>
            <a:r>
              <a:rPr sz="1000" i="1" spc="-45" dirty="0">
                <a:latin typeface="Arial"/>
                <a:cs typeface="Arial"/>
              </a:rPr>
              <a:t>w</a:t>
            </a:r>
            <a:r>
              <a:rPr sz="1000" i="1" dirty="0">
                <a:latin typeface="Arial"/>
                <a:cs typeface="Arial"/>
              </a:rPr>
              <a:t> </a:t>
            </a:r>
            <a:r>
              <a:rPr sz="1000" i="1" spc="85" dirty="0">
                <a:latin typeface="Arial"/>
                <a:cs typeface="Arial"/>
              </a:rPr>
              <a:t> </a:t>
            </a:r>
            <a:r>
              <a:rPr sz="1000" spc="45" dirty="0">
                <a:latin typeface="Tahoma"/>
                <a:cs typeface="Tahoma"/>
              </a:rPr>
              <a:t>=</a:t>
            </a:r>
            <a:r>
              <a:rPr sz="1000" spc="-35" dirty="0">
                <a:latin typeface="Tahoma"/>
                <a:cs typeface="Tahoma"/>
              </a:rPr>
              <a:t> </a:t>
            </a:r>
            <a:r>
              <a:rPr sz="1000" i="1" spc="-135" dirty="0">
                <a:latin typeface="Verdana"/>
                <a:cs typeface="Verdana"/>
              </a:rPr>
              <a:t>δ</a:t>
            </a:r>
            <a:r>
              <a:rPr sz="1000" i="1" spc="80" dirty="0">
                <a:latin typeface="Arial"/>
                <a:cs typeface="Arial"/>
              </a:rPr>
              <a:t>t</a:t>
            </a:r>
            <a:r>
              <a:rPr sz="1000" i="1" spc="15" dirty="0">
                <a:latin typeface="Arial"/>
                <a:cs typeface="Arial"/>
              </a:rPr>
              <a:t> </a:t>
            </a:r>
            <a:r>
              <a:rPr sz="1000" spc="45" dirty="0">
                <a:latin typeface="Tahoma"/>
                <a:cs typeface="Tahoma"/>
              </a:rPr>
              <a:t>+</a:t>
            </a:r>
            <a:r>
              <a:rPr sz="1000" dirty="0">
                <a:latin typeface="Tahoma"/>
                <a:cs typeface="Tahoma"/>
              </a:rPr>
              <a:t>	</a:t>
            </a:r>
            <a:r>
              <a:rPr sz="1000" i="1" spc="-45" dirty="0">
                <a:latin typeface="Arial"/>
                <a:cs typeface="Arial"/>
              </a:rPr>
              <a:t>w</a:t>
            </a:r>
            <a:endParaRPr sz="1000">
              <a:latin typeface="Arial"/>
              <a:cs typeface="Arial"/>
            </a:endParaRPr>
          </a:p>
        </p:txBody>
      </p:sp>
      <p:sp>
        <p:nvSpPr>
          <p:cNvPr id="8" name="object 8"/>
          <p:cNvSpPr txBox="1"/>
          <p:nvPr/>
        </p:nvSpPr>
        <p:spPr>
          <a:xfrm>
            <a:off x="3941280" y="2027952"/>
            <a:ext cx="177165" cy="119905"/>
          </a:xfrm>
          <a:prstGeom prst="rect">
            <a:avLst/>
          </a:prstGeom>
        </p:spPr>
        <p:txBody>
          <a:bodyPr vert="horz" wrap="square" lIns="0" tIns="12065" rIns="0" bIns="0" rtlCol="0">
            <a:spAutoFit/>
          </a:bodyPr>
          <a:lstStyle/>
          <a:p>
            <a:pPr marL="12700">
              <a:spcBef>
                <a:spcPts val="95"/>
              </a:spcBef>
            </a:pPr>
            <a:r>
              <a:rPr sz="700" i="1" spc="-40" dirty="0">
                <a:latin typeface="Trebuchet MS"/>
                <a:cs typeface="Trebuchet MS"/>
              </a:rPr>
              <a:t>i</a:t>
            </a:r>
            <a:r>
              <a:rPr sz="700" i="1" spc="-145" dirty="0">
                <a:latin typeface="Trebuchet MS"/>
                <a:cs typeface="Trebuchet MS"/>
              </a:rPr>
              <a:t> </a:t>
            </a:r>
            <a:r>
              <a:rPr sz="700" spc="25" dirty="0">
                <a:latin typeface="Tahoma"/>
                <a:cs typeface="Tahoma"/>
              </a:rPr>
              <a:t>=1</a:t>
            </a:r>
            <a:endParaRPr sz="700">
              <a:latin typeface="Tahoma"/>
              <a:cs typeface="Tahoma"/>
            </a:endParaRPr>
          </a:p>
        </p:txBody>
      </p:sp>
      <p:sp>
        <p:nvSpPr>
          <p:cNvPr id="9" name="object 9"/>
          <p:cNvSpPr txBox="1"/>
          <p:nvPr/>
        </p:nvSpPr>
        <p:spPr>
          <a:xfrm>
            <a:off x="4215930" y="1895554"/>
            <a:ext cx="48260" cy="119905"/>
          </a:xfrm>
          <a:prstGeom prst="rect">
            <a:avLst/>
          </a:prstGeom>
        </p:spPr>
        <p:txBody>
          <a:bodyPr vert="horz" wrap="square" lIns="0" tIns="12065" rIns="0" bIns="0" rtlCol="0">
            <a:spAutoFit/>
          </a:bodyPr>
          <a:lstStyle/>
          <a:p>
            <a:pPr marL="12700">
              <a:spcBef>
                <a:spcPts val="95"/>
              </a:spcBef>
            </a:pPr>
            <a:r>
              <a:rPr sz="700" i="1" spc="-40" dirty="0">
                <a:latin typeface="Trebuchet MS"/>
                <a:cs typeface="Trebuchet MS"/>
              </a:rPr>
              <a:t>i</a:t>
            </a:r>
            <a:endParaRPr sz="700">
              <a:latin typeface="Trebuchet MS"/>
              <a:cs typeface="Trebuchet MS"/>
            </a:endParaRPr>
          </a:p>
        </p:txBody>
      </p:sp>
      <p:grpSp>
        <p:nvGrpSpPr>
          <p:cNvPr id="10" name="object 10"/>
          <p:cNvGrpSpPr/>
          <p:nvPr/>
        </p:nvGrpSpPr>
        <p:grpSpPr>
          <a:xfrm>
            <a:off x="1464488" y="2167794"/>
            <a:ext cx="3499485" cy="1082040"/>
            <a:chOff x="692962" y="2167794"/>
            <a:chExt cx="3499485" cy="1082040"/>
          </a:xfrm>
        </p:grpSpPr>
        <p:sp>
          <p:nvSpPr>
            <p:cNvPr id="11" name="object 11"/>
            <p:cNvSpPr/>
            <p:nvPr/>
          </p:nvSpPr>
          <p:spPr>
            <a:xfrm>
              <a:off x="692962" y="2167794"/>
              <a:ext cx="3499485" cy="1082040"/>
            </a:xfrm>
            <a:custGeom>
              <a:avLst/>
              <a:gdLst/>
              <a:ahLst/>
              <a:cxnLst/>
              <a:rect l="l" t="t" r="r" b="b"/>
              <a:pathLst>
                <a:path w="3499485" h="1082039">
                  <a:moveTo>
                    <a:pt x="3499216" y="0"/>
                  </a:moveTo>
                  <a:lnTo>
                    <a:pt x="0" y="0"/>
                  </a:lnTo>
                  <a:lnTo>
                    <a:pt x="0" y="1081576"/>
                  </a:lnTo>
                  <a:lnTo>
                    <a:pt x="3499216" y="1081576"/>
                  </a:lnTo>
                  <a:lnTo>
                    <a:pt x="3499216" y="0"/>
                  </a:lnTo>
                  <a:close/>
                </a:path>
              </a:pathLst>
            </a:custGeom>
            <a:solidFill>
              <a:srgbClr val="FFFFFF"/>
            </a:solidFill>
          </p:spPr>
          <p:txBody>
            <a:bodyPr wrap="square" lIns="0" tIns="0" rIns="0" bIns="0" rtlCol="0"/>
            <a:lstStyle/>
            <a:p>
              <a:endParaRPr/>
            </a:p>
          </p:txBody>
        </p:sp>
        <p:sp>
          <p:nvSpPr>
            <p:cNvPr id="12" name="object 12"/>
            <p:cNvSpPr/>
            <p:nvPr/>
          </p:nvSpPr>
          <p:spPr>
            <a:xfrm>
              <a:off x="1099116" y="2242653"/>
              <a:ext cx="2807335" cy="617220"/>
            </a:xfrm>
            <a:custGeom>
              <a:avLst/>
              <a:gdLst/>
              <a:ahLst/>
              <a:cxnLst/>
              <a:rect l="l" t="t" r="r" b="b"/>
              <a:pathLst>
                <a:path w="2807335" h="617219">
                  <a:moveTo>
                    <a:pt x="0" y="606775"/>
                  </a:moveTo>
                  <a:lnTo>
                    <a:pt x="5686" y="616738"/>
                  </a:lnTo>
                  <a:lnTo>
                    <a:pt x="11323" y="608573"/>
                  </a:lnTo>
                  <a:lnTo>
                    <a:pt x="17010" y="601721"/>
                  </a:lnTo>
                  <a:lnTo>
                    <a:pt x="22696" y="602741"/>
                  </a:lnTo>
                  <a:lnTo>
                    <a:pt x="28382" y="601332"/>
                  </a:lnTo>
                  <a:lnTo>
                    <a:pt x="34068" y="599388"/>
                  </a:lnTo>
                  <a:lnTo>
                    <a:pt x="39706" y="592146"/>
                  </a:lnTo>
                  <a:lnTo>
                    <a:pt x="45392" y="589084"/>
                  </a:lnTo>
                  <a:lnTo>
                    <a:pt x="51078" y="599193"/>
                  </a:lnTo>
                  <a:lnTo>
                    <a:pt x="56765" y="595743"/>
                  </a:lnTo>
                  <a:lnTo>
                    <a:pt x="62451" y="603908"/>
                  </a:lnTo>
                  <a:lnTo>
                    <a:pt x="68089" y="595403"/>
                  </a:lnTo>
                  <a:lnTo>
                    <a:pt x="73775" y="593070"/>
                  </a:lnTo>
                  <a:lnTo>
                    <a:pt x="79461" y="593264"/>
                  </a:lnTo>
                  <a:lnTo>
                    <a:pt x="85147" y="597881"/>
                  </a:lnTo>
                  <a:lnTo>
                    <a:pt x="90834" y="601332"/>
                  </a:lnTo>
                  <a:lnTo>
                    <a:pt x="96471" y="593799"/>
                  </a:lnTo>
                  <a:lnTo>
                    <a:pt x="102157" y="586363"/>
                  </a:lnTo>
                  <a:lnTo>
                    <a:pt x="107844" y="574650"/>
                  </a:lnTo>
                  <a:lnTo>
                    <a:pt x="113530" y="580288"/>
                  </a:lnTo>
                  <a:lnTo>
                    <a:pt x="119216" y="579170"/>
                  </a:lnTo>
                  <a:lnTo>
                    <a:pt x="124854" y="571102"/>
                  </a:lnTo>
                  <a:lnTo>
                    <a:pt x="130540" y="569742"/>
                  </a:lnTo>
                  <a:lnTo>
                    <a:pt x="136226" y="563861"/>
                  </a:lnTo>
                  <a:lnTo>
                    <a:pt x="141913" y="563326"/>
                  </a:lnTo>
                  <a:lnTo>
                    <a:pt x="147599" y="559876"/>
                  </a:lnTo>
                  <a:lnTo>
                    <a:pt x="153236" y="557203"/>
                  </a:lnTo>
                  <a:lnTo>
                    <a:pt x="158923" y="561674"/>
                  </a:lnTo>
                  <a:lnTo>
                    <a:pt x="164609" y="568478"/>
                  </a:lnTo>
                  <a:lnTo>
                    <a:pt x="170295" y="578295"/>
                  </a:lnTo>
                  <a:lnTo>
                    <a:pt x="175981" y="572220"/>
                  </a:lnTo>
                  <a:lnTo>
                    <a:pt x="181619" y="564493"/>
                  </a:lnTo>
                  <a:lnTo>
                    <a:pt x="187305" y="559098"/>
                  </a:lnTo>
                  <a:lnTo>
                    <a:pt x="192992" y="560750"/>
                  </a:lnTo>
                  <a:lnTo>
                    <a:pt x="198678" y="556862"/>
                  </a:lnTo>
                  <a:lnTo>
                    <a:pt x="204364" y="562549"/>
                  </a:lnTo>
                  <a:lnTo>
                    <a:pt x="210002" y="563521"/>
                  </a:lnTo>
                  <a:lnTo>
                    <a:pt x="215688" y="565708"/>
                  </a:lnTo>
                  <a:lnTo>
                    <a:pt x="221374" y="556619"/>
                  </a:lnTo>
                  <a:lnTo>
                    <a:pt x="227060" y="559876"/>
                  </a:lnTo>
                  <a:lnTo>
                    <a:pt x="232747" y="544129"/>
                  </a:lnTo>
                  <a:lnTo>
                    <a:pt x="238384" y="535235"/>
                  </a:lnTo>
                  <a:lnTo>
                    <a:pt x="244071" y="530667"/>
                  </a:lnTo>
                  <a:lnTo>
                    <a:pt x="249757" y="530181"/>
                  </a:lnTo>
                  <a:lnTo>
                    <a:pt x="255443" y="536547"/>
                  </a:lnTo>
                  <a:lnTo>
                    <a:pt x="261129" y="540387"/>
                  </a:lnTo>
                  <a:lnTo>
                    <a:pt x="266767" y="534749"/>
                  </a:lnTo>
                  <a:lnTo>
                    <a:pt x="272453" y="541699"/>
                  </a:lnTo>
                  <a:lnTo>
                    <a:pt x="278139" y="539950"/>
                  </a:lnTo>
                  <a:lnTo>
                    <a:pt x="283826" y="541262"/>
                  </a:lnTo>
                  <a:lnTo>
                    <a:pt x="289512" y="539221"/>
                  </a:lnTo>
                  <a:lnTo>
                    <a:pt x="295149" y="542866"/>
                  </a:lnTo>
                  <a:lnTo>
                    <a:pt x="300836" y="544810"/>
                  </a:lnTo>
                  <a:lnTo>
                    <a:pt x="306522" y="542817"/>
                  </a:lnTo>
                  <a:lnTo>
                    <a:pt x="312208" y="541505"/>
                  </a:lnTo>
                  <a:lnTo>
                    <a:pt x="317894" y="524057"/>
                  </a:lnTo>
                  <a:lnTo>
                    <a:pt x="323532" y="520461"/>
                  </a:lnTo>
                  <a:lnTo>
                    <a:pt x="329218" y="517885"/>
                  </a:lnTo>
                  <a:lnTo>
                    <a:pt x="334905" y="519732"/>
                  </a:lnTo>
                  <a:lnTo>
                    <a:pt x="340591" y="521336"/>
                  </a:lnTo>
                  <a:lnTo>
                    <a:pt x="346277" y="519440"/>
                  </a:lnTo>
                  <a:lnTo>
                    <a:pt x="351915" y="510449"/>
                  </a:lnTo>
                  <a:lnTo>
                    <a:pt x="357601" y="510692"/>
                  </a:lnTo>
                  <a:lnTo>
                    <a:pt x="363287" y="505978"/>
                  </a:lnTo>
                  <a:lnTo>
                    <a:pt x="368973" y="513074"/>
                  </a:lnTo>
                  <a:lnTo>
                    <a:pt x="374660" y="514677"/>
                  </a:lnTo>
                  <a:lnTo>
                    <a:pt x="380297" y="521676"/>
                  </a:lnTo>
                  <a:lnTo>
                    <a:pt x="385984" y="527508"/>
                  </a:lnTo>
                  <a:lnTo>
                    <a:pt x="391670" y="517934"/>
                  </a:lnTo>
                  <a:lnTo>
                    <a:pt x="397356" y="520704"/>
                  </a:lnTo>
                  <a:lnTo>
                    <a:pt x="403042" y="521481"/>
                  </a:lnTo>
                  <a:lnTo>
                    <a:pt x="408680" y="520752"/>
                  </a:lnTo>
                  <a:lnTo>
                    <a:pt x="414366" y="526925"/>
                  </a:lnTo>
                  <a:lnTo>
                    <a:pt x="420052" y="529695"/>
                  </a:lnTo>
                  <a:lnTo>
                    <a:pt x="425739" y="536499"/>
                  </a:lnTo>
                  <a:lnTo>
                    <a:pt x="431425" y="544226"/>
                  </a:lnTo>
                  <a:lnTo>
                    <a:pt x="437063" y="547726"/>
                  </a:lnTo>
                  <a:lnTo>
                    <a:pt x="442749" y="542720"/>
                  </a:lnTo>
                  <a:lnTo>
                    <a:pt x="448435" y="543886"/>
                  </a:lnTo>
                  <a:lnTo>
                    <a:pt x="454121" y="538491"/>
                  </a:lnTo>
                  <a:lnTo>
                    <a:pt x="459808" y="540193"/>
                  </a:lnTo>
                  <a:lnTo>
                    <a:pt x="465445" y="531833"/>
                  </a:lnTo>
                  <a:lnTo>
                    <a:pt x="471131" y="531396"/>
                  </a:lnTo>
                  <a:lnTo>
                    <a:pt x="476818" y="525710"/>
                  </a:lnTo>
                  <a:lnTo>
                    <a:pt x="482504" y="524932"/>
                  </a:lnTo>
                  <a:lnTo>
                    <a:pt x="488190" y="525661"/>
                  </a:lnTo>
                  <a:lnTo>
                    <a:pt x="493828" y="528285"/>
                  </a:lnTo>
                  <a:lnTo>
                    <a:pt x="499514" y="524932"/>
                  </a:lnTo>
                  <a:lnTo>
                    <a:pt x="505200" y="517010"/>
                  </a:lnTo>
                  <a:lnTo>
                    <a:pt x="510886" y="516670"/>
                  </a:lnTo>
                  <a:lnTo>
                    <a:pt x="516573" y="503596"/>
                  </a:lnTo>
                  <a:lnTo>
                    <a:pt x="522210" y="511129"/>
                  </a:lnTo>
                  <a:lnTo>
                    <a:pt x="527897" y="511470"/>
                  </a:lnTo>
                  <a:lnTo>
                    <a:pt x="533583" y="497959"/>
                  </a:lnTo>
                  <a:lnTo>
                    <a:pt x="539269" y="492418"/>
                  </a:lnTo>
                  <a:lnTo>
                    <a:pt x="544955" y="491738"/>
                  </a:lnTo>
                  <a:lnTo>
                    <a:pt x="550593" y="479296"/>
                  </a:lnTo>
                  <a:lnTo>
                    <a:pt x="556279" y="488093"/>
                  </a:lnTo>
                  <a:lnTo>
                    <a:pt x="561965" y="490620"/>
                  </a:lnTo>
                  <a:lnTo>
                    <a:pt x="567652" y="489211"/>
                  </a:lnTo>
                  <a:lnTo>
                    <a:pt x="573338" y="489502"/>
                  </a:lnTo>
                  <a:lnTo>
                    <a:pt x="578976" y="481046"/>
                  </a:lnTo>
                  <a:lnTo>
                    <a:pt x="584662" y="478907"/>
                  </a:lnTo>
                  <a:lnTo>
                    <a:pt x="590348" y="470986"/>
                  </a:lnTo>
                  <a:lnTo>
                    <a:pt x="596034" y="468361"/>
                  </a:lnTo>
                  <a:lnTo>
                    <a:pt x="601721" y="468944"/>
                  </a:lnTo>
                  <a:lnTo>
                    <a:pt x="607358" y="463939"/>
                  </a:lnTo>
                  <a:lnTo>
                    <a:pt x="613044" y="477012"/>
                  </a:lnTo>
                  <a:lnTo>
                    <a:pt x="618731" y="477547"/>
                  </a:lnTo>
                  <a:lnTo>
                    <a:pt x="624417" y="476234"/>
                  </a:lnTo>
                  <a:lnTo>
                    <a:pt x="630103" y="478276"/>
                  </a:lnTo>
                  <a:lnTo>
                    <a:pt x="635741" y="472492"/>
                  </a:lnTo>
                  <a:lnTo>
                    <a:pt x="641427" y="473610"/>
                  </a:lnTo>
                  <a:lnTo>
                    <a:pt x="647113" y="468410"/>
                  </a:lnTo>
                  <a:lnTo>
                    <a:pt x="652800" y="456794"/>
                  </a:lnTo>
                  <a:lnTo>
                    <a:pt x="658486" y="449747"/>
                  </a:lnTo>
                  <a:lnTo>
                    <a:pt x="664123" y="449650"/>
                  </a:lnTo>
                  <a:lnTo>
                    <a:pt x="669810" y="453246"/>
                  </a:lnTo>
                  <a:lnTo>
                    <a:pt x="675496" y="449067"/>
                  </a:lnTo>
                  <a:lnTo>
                    <a:pt x="681182" y="450671"/>
                  </a:lnTo>
                  <a:lnTo>
                    <a:pt x="686868" y="447900"/>
                  </a:lnTo>
                  <a:lnTo>
                    <a:pt x="692506" y="448095"/>
                  </a:lnTo>
                  <a:lnTo>
                    <a:pt x="698192" y="448289"/>
                  </a:lnTo>
                  <a:lnTo>
                    <a:pt x="703879" y="461897"/>
                  </a:lnTo>
                  <a:lnTo>
                    <a:pt x="709565" y="446442"/>
                  </a:lnTo>
                  <a:lnTo>
                    <a:pt x="715251" y="440951"/>
                  </a:lnTo>
                  <a:lnTo>
                    <a:pt x="720889" y="435896"/>
                  </a:lnTo>
                  <a:lnTo>
                    <a:pt x="726575" y="433563"/>
                  </a:lnTo>
                  <a:lnTo>
                    <a:pt x="732261" y="433418"/>
                  </a:lnTo>
                  <a:lnTo>
                    <a:pt x="737947" y="430744"/>
                  </a:lnTo>
                  <a:lnTo>
                    <a:pt x="743634" y="416164"/>
                  </a:lnTo>
                  <a:lnTo>
                    <a:pt x="749271" y="412811"/>
                  </a:lnTo>
                  <a:lnTo>
                    <a:pt x="754957" y="401779"/>
                  </a:lnTo>
                  <a:lnTo>
                    <a:pt x="760644" y="402216"/>
                  </a:lnTo>
                  <a:lnTo>
                    <a:pt x="766330" y="397113"/>
                  </a:lnTo>
                  <a:lnTo>
                    <a:pt x="772016" y="390989"/>
                  </a:lnTo>
                  <a:lnTo>
                    <a:pt x="777654" y="385400"/>
                  </a:lnTo>
                  <a:lnTo>
                    <a:pt x="783340" y="394586"/>
                  </a:lnTo>
                  <a:lnTo>
                    <a:pt x="789026" y="396481"/>
                  </a:lnTo>
                  <a:lnTo>
                    <a:pt x="794713" y="402508"/>
                  </a:lnTo>
                  <a:lnTo>
                    <a:pt x="800399" y="404355"/>
                  </a:lnTo>
                  <a:lnTo>
                    <a:pt x="806036" y="404112"/>
                  </a:lnTo>
                  <a:lnTo>
                    <a:pt x="811723" y="398182"/>
                  </a:lnTo>
                  <a:lnTo>
                    <a:pt x="817409" y="389288"/>
                  </a:lnTo>
                  <a:lnTo>
                    <a:pt x="823095" y="394634"/>
                  </a:lnTo>
                  <a:lnTo>
                    <a:pt x="828781" y="394489"/>
                  </a:lnTo>
                  <a:lnTo>
                    <a:pt x="834419" y="391378"/>
                  </a:lnTo>
                  <a:lnTo>
                    <a:pt x="840105" y="388316"/>
                  </a:lnTo>
                  <a:lnTo>
                    <a:pt x="845792" y="385789"/>
                  </a:lnTo>
                  <a:lnTo>
                    <a:pt x="851478" y="377916"/>
                  </a:lnTo>
                  <a:lnTo>
                    <a:pt x="857164" y="377770"/>
                  </a:lnTo>
                  <a:lnTo>
                    <a:pt x="862802" y="366641"/>
                  </a:lnTo>
                  <a:lnTo>
                    <a:pt x="868488" y="365134"/>
                  </a:lnTo>
                  <a:lnTo>
                    <a:pt x="874174" y="359982"/>
                  </a:lnTo>
                  <a:lnTo>
                    <a:pt x="879860" y="356775"/>
                  </a:lnTo>
                  <a:lnTo>
                    <a:pt x="885547" y="350943"/>
                  </a:lnTo>
                  <a:lnTo>
                    <a:pt x="891184" y="343215"/>
                  </a:lnTo>
                  <a:lnTo>
                    <a:pt x="896871" y="352498"/>
                  </a:lnTo>
                  <a:lnTo>
                    <a:pt x="902557" y="355317"/>
                  </a:lnTo>
                  <a:lnTo>
                    <a:pt x="908243" y="360809"/>
                  </a:lnTo>
                  <a:lnTo>
                    <a:pt x="913929" y="359399"/>
                  </a:lnTo>
                  <a:lnTo>
                    <a:pt x="919567" y="358524"/>
                  </a:lnTo>
                  <a:lnTo>
                    <a:pt x="925253" y="359885"/>
                  </a:lnTo>
                  <a:lnTo>
                    <a:pt x="930939" y="355803"/>
                  </a:lnTo>
                  <a:lnTo>
                    <a:pt x="936626" y="348950"/>
                  </a:lnTo>
                  <a:lnTo>
                    <a:pt x="942312" y="359739"/>
                  </a:lnTo>
                  <a:lnTo>
                    <a:pt x="947950" y="350991"/>
                  </a:lnTo>
                  <a:lnTo>
                    <a:pt x="953636" y="353907"/>
                  </a:lnTo>
                  <a:lnTo>
                    <a:pt x="959322" y="348804"/>
                  </a:lnTo>
                  <a:lnTo>
                    <a:pt x="965008" y="339619"/>
                  </a:lnTo>
                  <a:lnTo>
                    <a:pt x="970694" y="338404"/>
                  </a:lnTo>
                  <a:lnTo>
                    <a:pt x="976332" y="343653"/>
                  </a:lnTo>
                  <a:lnTo>
                    <a:pt x="982018" y="345597"/>
                  </a:lnTo>
                  <a:lnTo>
                    <a:pt x="987705" y="336508"/>
                  </a:lnTo>
                  <a:lnTo>
                    <a:pt x="993391" y="338598"/>
                  </a:lnTo>
                  <a:lnTo>
                    <a:pt x="999077" y="342486"/>
                  </a:lnTo>
                  <a:lnTo>
                    <a:pt x="1004715" y="338890"/>
                  </a:lnTo>
                  <a:lnTo>
                    <a:pt x="1010401" y="336314"/>
                  </a:lnTo>
                  <a:lnTo>
                    <a:pt x="1016087" y="334078"/>
                  </a:lnTo>
                  <a:lnTo>
                    <a:pt x="1021773" y="332280"/>
                  </a:lnTo>
                  <a:lnTo>
                    <a:pt x="1027460" y="338744"/>
                  </a:lnTo>
                  <a:lnTo>
                    <a:pt x="1033097" y="336946"/>
                  </a:lnTo>
                  <a:lnTo>
                    <a:pt x="1038784" y="319790"/>
                  </a:lnTo>
                  <a:lnTo>
                    <a:pt x="1044470" y="326059"/>
                  </a:lnTo>
                  <a:lnTo>
                    <a:pt x="1050156" y="330093"/>
                  </a:lnTo>
                  <a:lnTo>
                    <a:pt x="1055842" y="329461"/>
                  </a:lnTo>
                  <a:lnTo>
                    <a:pt x="1061480" y="336654"/>
                  </a:lnTo>
                  <a:lnTo>
                    <a:pt x="1067166" y="329559"/>
                  </a:lnTo>
                  <a:lnTo>
                    <a:pt x="1072852" y="337966"/>
                  </a:lnTo>
                  <a:lnTo>
                    <a:pt x="1078539" y="328344"/>
                  </a:lnTo>
                  <a:lnTo>
                    <a:pt x="1084225" y="330919"/>
                  </a:lnTo>
                  <a:lnTo>
                    <a:pt x="1089863" y="330871"/>
                  </a:lnTo>
                  <a:lnTo>
                    <a:pt x="1095549" y="319255"/>
                  </a:lnTo>
                  <a:lnTo>
                    <a:pt x="1101235" y="318380"/>
                  </a:lnTo>
                  <a:lnTo>
                    <a:pt x="1106921" y="310216"/>
                  </a:lnTo>
                  <a:lnTo>
                    <a:pt x="1112608" y="311528"/>
                  </a:lnTo>
                  <a:lnTo>
                    <a:pt x="1118245" y="316582"/>
                  </a:lnTo>
                  <a:lnTo>
                    <a:pt x="1123931" y="313472"/>
                  </a:lnTo>
                  <a:lnTo>
                    <a:pt x="1129618" y="317506"/>
                  </a:lnTo>
                  <a:lnTo>
                    <a:pt x="1135304" y="317360"/>
                  </a:lnTo>
                  <a:lnTo>
                    <a:pt x="1140990" y="311236"/>
                  </a:lnTo>
                  <a:lnTo>
                    <a:pt x="1146628" y="303655"/>
                  </a:lnTo>
                  <a:lnTo>
                    <a:pt x="1152314" y="303800"/>
                  </a:lnTo>
                  <a:lnTo>
                    <a:pt x="1158000" y="298746"/>
                  </a:lnTo>
                  <a:lnTo>
                    <a:pt x="1163687" y="305161"/>
                  </a:lnTo>
                  <a:lnTo>
                    <a:pt x="1169373" y="302634"/>
                  </a:lnTo>
                  <a:lnTo>
                    <a:pt x="1175010" y="296024"/>
                  </a:lnTo>
                  <a:lnTo>
                    <a:pt x="1180697" y="292671"/>
                  </a:lnTo>
                  <a:lnTo>
                    <a:pt x="1186383" y="296122"/>
                  </a:lnTo>
                  <a:lnTo>
                    <a:pt x="1192069" y="290873"/>
                  </a:lnTo>
                  <a:lnTo>
                    <a:pt x="1197755" y="287471"/>
                  </a:lnTo>
                  <a:lnTo>
                    <a:pt x="1203393" y="293643"/>
                  </a:lnTo>
                  <a:lnTo>
                    <a:pt x="1209079" y="286450"/>
                  </a:lnTo>
                  <a:lnTo>
                    <a:pt x="1214765" y="286353"/>
                  </a:lnTo>
                  <a:lnTo>
                    <a:pt x="1220452" y="279403"/>
                  </a:lnTo>
                  <a:lnTo>
                    <a:pt x="1226138" y="273279"/>
                  </a:lnTo>
                  <a:lnTo>
                    <a:pt x="1231776" y="273425"/>
                  </a:lnTo>
                  <a:lnTo>
                    <a:pt x="1237462" y="271919"/>
                  </a:lnTo>
                  <a:lnTo>
                    <a:pt x="1243148" y="270801"/>
                  </a:lnTo>
                  <a:lnTo>
                    <a:pt x="1248834" y="264677"/>
                  </a:lnTo>
                  <a:lnTo>
                    <a:pt x="1254521" y="265600"/>
                  </a:lnTo>
                  <a:lnTo>
                    <a:pt x="1260158" y="275807"/>
                  </a:lnTo>
                  <a:lnTo>
                    <a:pt x="1265844" y="274154"/>
                  </a:lnTo>
                  <a:lnTo>
                    <a:pt x="1271531" y="264628"/>
                  </a:lnTo>
                  <a:lnTo>
                    <a:pt x="1277217" y="267301"/>
                  </a:lnTo>
                  <a:lnTo>
                    <a:pt x="1282903" y="262927"/>
                  </a:lnTo>
                  <a:lnTo>
                    <a:pt x="1288541" y="265941"/>
                  </a:lnTo>
                  <a:lnTo>
                    <a:pt x="1294227" y="266913"/>
                  </a:lnTo>
                  <a:lnTo>
                    <a:pt x="1299913" y="263365"/>
                  </a:lnTo>
                  <a:lnTo>
                    <a:pt x="1305600" y="269440"/>
                  </a:lnTo>
                  <a:lnTo>
                    <a:pt x="1311286" y="271870"/>
                  </a:lnTo>
                  <a:lnTo>
                    <a:pt x="1316923" y="267544"/>
                  </a:lnTo>
                  <a:lnTo>
                    <a:pt x="1322610" y="262101"/>
                  </a:lnTo>
                  <a:lnTo>
                    <a:pt x="1328296" y="272162"/>
                  </a:lnTo>
                  <a:lnTo>
                    <a:pt x="1333982" y="260109"/>
                  </a:lnTo>
                  <a:lnTo>
                    <a:pt x="1339668" y="257922"/>
                  </a:lnTo>
                  <a:lnTo>
                    <a:pt x="1345306" y="258019"/>
                  </a:lnTo>
                  <a:lnTo>
                    <a:pt x="1350992" y="267933"/>
                  </a:lnTo>
                  <a:lnTo>
                    <a:pt x="1356679" y="272064"/>
                  </a:lnTo>
                  <a:lnTo>
                    <a:pt x="1362365" y="265017"/>
                  </a:lnTo>
                  <a:lnTo>
                    <a:pt x="1368051" y="271190"/>
                  </a:lnTo>
                  <a:lnTo>
                    <a:pt x="1373689" y="262101"/>
                  </a:lnTo>
                  <a:lnTo>
                    <a:pt x="1379375" y="257387"/>
                  </a:lnTo>
                  <a:lnTo>
                    <a:pt x="1385061" y="261810"/>
                  </a:lnTo>
                  <a:lnTo>
                    <a:pt x="1390747" y="262198"/>
                  </a:lnTo>
                  <a:lnTo>
                    <a:pt x="1396434" y="261761"/>
                  </a:lnTo>
                  <a:lnTo>
                    <a:pt x="1402071" y="262733"/>
                  </a:lnTo>
                  <a:lnTo>
                    <a:pt x="1407758" y="264580"/>
                  </a:lnTo>
                  <a:lnTo>
                    <a:pt x="1413444" y="273134"/>
                  </a:lnTo>
                  <a:lnTo>
                    <a:pt x="1419130" y="269100"/>
                  </a:lnTo>
                  <a:lnTo>
                    <a:pt x="1424816" y="272064"/>
                  </a:lnTo>
                  <a:lnTo>
                    <a:pt x="1430454" y="274154"/>
                  </a:lnTo>
                  <a:lnTo>
                    <a:pt x="1436140" y="267739"/>
                  </a:lnTo>
                  <a:lnTo>
                    <a:pt x="1441826" y="268565"/>
                  </a:lnTo>
                  <a:lnTo>
                    <a:pt x="1447513" y="266475"/>
                  </a:lnTo>
                  <a:lnTo>
                    <a:pt x="1453199" y="270849"/>
                  </a:lnTo>
                  <a:lnTo>
                    <a:pt x="1458837" y="274057"/>
                  </a:lnTo>
                  <a:lnTo>
                    <a:pt x="1464523" y="272210"/>
                  </a:lnTo>
                  <a:lnTo>
                    <a:pt x="1470209" y="284895"/>
                  </a:lnTo>
                  <a:lnTo>
                    <a:pt x="1475895" y="277556"/>
                  </a:lnTo>
                  <a:lnTo>
                    <a:pt x="1481581" y="289852"/>
                  </a:lnTo>
                  <a:lnTo>
                    <a:pt x="1487219" y="294129"/>
                  </a:lnTo>
                  <a:lnTo>
                    <a:pt x="1492905" y="289852"/>
                  </a:lnTo>
                  <a:lnTo>
                    <a:pt x="1498592" y="290484"/>
                  </a:lnTo>
                  <a:lnTo>
                    <a:pt x="1504278" y="286304"/>
                  </a:lnTo>
                  <a:lnTo>
                    <a:pt x="1509964" y="280326"/>
                  </a:lnTo>
                  <a:lnTo>
                    <a:pt x="1515602" y="278188"/>
                  </a:lnTo>
                  <a:lnTo>
                    <a:pt x="1521288" y="278188"/>
                  </a:lnTo>
                  <a:lnTo>
                    <a:pt x="1526974" y="285867"/>
                  </a:lnTo>
                  <a:lnTo>
                    <a:pt x="1532660" y="291456"/>
                  </a:lnTo>
                  <a:lnTo>
                    <a:pt x="1538347" y="289317"/>
                  </a:lnTo>
                  <a:lnTo>
                    <a:pt x="1543984" y="295830"/>
                  </a:lnTo>
                  <a:lnTo>
                    <a:pt x="1549671" y="304967"/>
                  </a:lnTo>
                  <a:lnTo>
                    <a:pt x="1555357" y="301127"/>
                  </a:lnTo>
                  <a:lnTo>
                    <a:pt x="1561043" y="315270"/>
                  </a:lnTo>
                  <a:lnTo>
                    <a:pt x="1566729" y="315173"/>
                  </a:lnTo>
                  <a:lnTo>
                    <a:pt x="1572367" y="307251"/>
                  </a:lnTo>
                  <a:lnTo>
                    <a:pt x="1578053" y="306522"/>
                  </a:lnTo>
                  <a:lnTo>
                    <a:pt x="1583739" y="313229"/>
                  </a:lnTo>
                  <a:lnTo>
                    <a:pt x="1589426" y="325282"/>
                  </a:lnTo>
                  <a:lnTo>
                    <a:pt x="1595112" y="324942"/>
                  </a:lnTo>
                  <a:lnTo>
                    <a:pt x="1600750" y="333009"/>
                  </a:lnTo>
                  <a:lnTo>
                    <a:pt x="1606436" y="329510"/>
                  </a:lnTo>
                  <a:lnTo>
                    <a:pt x="1612122" y="338112"/>
                  </a:lnTo>
                  <a:lnTo>
                    <a:pt x="1617808" y="348756"/>
                  </a:lnTo>
                  <a:lnTo>
                    <a:pt x="1623495" y="342924"/>
                  </a:lnTo>
                  <a:lnTo>
                    <a:pt x="1629132" y="350165"/>
                  </a:lnTo>
                  <a:lnTo>
                    <a:pt x="1634818" y="341757"/>
                  </a:lnTo>
                  <a:lnTo>
                    <a:pt x="1640505" y="332232"/>
                  </a:lnTo>
                  <a:lnTo>
                    <a:pt x="1646191" y="335245"/>
                  </a:lnTo>
                  <a:lnTo>
                    <a:pt x="1651877" y="334273"/>
                  </a:lnTo>
                  <a:lnTo>
                    <a:pt x="1657515" y="327663"/>
                  </a:lnTo>
                  <a:lnTo>
                    <a:pt x="1663201" y="331551"/>
                  </a:lnTo>
                  <a:lnTo>
                    <a:pt x="1668887" y="336654"/>
                  </a:lnTo>
                  <a:lnTo>
                    <a:pt x="1674573" y="323921"/>
                  </a:lnTo>
                  <a:lnTo>
                    <a:pt x="1680260" y="325865"/>
                  </a:lnTo>
                  <a:lnTo>
                    <a:pt x="1685897" y="329802"/>
                  </a:lnTo>
                  <a:lnTo>
                    <a:pt x="1691584" y="338307"/>
                  </a:lnTo>
                  <a:lnTo>
                    <a:pt x="1697270" y="336508"/>
                  </a:lnTo>
                  <a:lnTo>
                    <a:pt x="1702956" y="333641"/>
                  </a:lnTo>
                  <a:lnTo>
                    <a:pt x="1708642" y="340542"/>
                  </a:lnTo>
                  <a:lnTo>
                    <a:pt x="1714280" y="344139"/>
                  </a:lnTo>
                  <a:lnTo>
                    <a:pt x="1719966" y="348124"/>
                  </a:lnTo>
                  <a:lnTo>
                    <a:pt x="1725652" y="350019"/>
                  </a:lnTo>
                  <a:lnTo>
                    <a:pt x="1731339" y="349582"/>
                  </a:lnTo>
                  <a:lnTo>
                    <a:pt x="1737025" y="345159"/>
                  </a:lnTo>
                  <a:lnTo>
                    <a:pt x="1742663" y="344819"/>
                  </a:lnTo>
                  <a:lnTo>
                    <a:pt x="1748349" y="341320"/>
                  </a:lnTo>
                  <a:lnTo>
                    <a:pt x="1754035" y="346812"/>
                  </a:lnTo>
                  <a:lnTo>
                    <a:pt x="1759721" y="335391"/>
                  </a:lnTo>
                  <a:lnTo>
                    <a:pt x="1765408" y="329413"/>
                  </a:lnTo>
                  <a:lnTo>
                    <a:pt x="1771045" y="331551"/>
                  </a:lnTo>
                  <a:lnTo>
                    <a:pt x="1776731" y="331843"/>
                  </a:lnTo>
                  <a:lnTo>
                    <a:pt x="1782418" y="337189"/>
                  </a:lnTo>
                  <a:lnTo>
                    <a:pt x="1788104" y="320227"/>
                  </a:lnTo>
                  <a:lnTo>
                    <a:pt x="1793790" y="323775"/>
                  </a:lnTo>
                  <a:lnTo>
                    <a:pt x="1799428" y="324115"/>
                  </a:lnTo>
                  <a:lnTo>
                    <a:pt x="1805114" y="330628"/>
                  </a:lnTo>
                  <a:lnTo>
                    <a:pt x="1810800" y="337723"/>
                  </a:lnTo>
                  <a:lnTo>
                    <a:pt x="1816487" y="340008"/>
                  </a:lnTo>
                  <a:lnTo>
                    <a:pt x="1822173" y="333641"/>
                  </a:lnTo>
                  <a:lnTo>
                    <a:pt x="1827810" y="313666"/>
                  </a:lnTo>
                  <a:lnTo>
                    <a:pt x="1833497" y="306619"/>
                  </a:lnTo>
                  <a:lnTo>
                    <a:pt x="1839183" y="301322"/>
                  </a:lnTo>
                  <a:lnTo>
                    <a:pt x="1844869" y="300350"/>
                  </a:lnTo>
                  <a:lnTo>
                    <a:pt x="1850555" y="303460"/>
                  </a:lnTo>
                  <a:lnTo>
                    <a:pt x="1856193" y="298017"/>
                  </a:lnTo>
                  <a:lnTo>
                    <a:pt x="1861879" y="293837"/>
                  </a:lnTo>
                  <a:lnTo>
                    <a:pt x="1867566" y="288880"/>
                  </a:lnTo>
                  <a:lnTo>
                    <a:pt x="1873252" y="292136"/>
                  </a:lnTo>
                  <a:lnTo>
                    <a:pt x="1878938" y="287422"/>
                  </a:lnTo>
                  <a:lnTo>
                    <a:pt x="1884576" y="284506"/>
                  </a:lnTo>
                  <a:lnTo>
                    <a:pt x="1890262" y="275952"/>
                  </a:lnTo>
                  <a:lnTo>
                    <a:pt x="1895948" y="270461"/>
                  </a:lnTo>
                  <a:lnTo>
                    <a:pt x="1901634" y="271627"/>
                  </a:lnTo>
                  <a:lnTo>
                    <a:pt x="1907321" y="265989"/>
                  </a:lnTo>
                  <a:lnTo>
                    <a:pt x="1912958" y="260449"/>
                  </a:lnTo>
                  <a:lnTo>
                    <a:pt x="1918645" y="259914"/>
                  </a:lnTo>
                  <a:lnTo>
                    <a:pt x="1924331" y="254908"/>
                  </a:lnTo>
                  <a:lnTo>
                    <a:pt x="1930017" y="260692"/>
                  </a:lnTo>
                  <a:lnTo>
                    <a:pt x="1935703" y="249028"/>
                  </a:lnTo>
                  <a:lnTo>
                    <a:pt x="1941341" y="257533"/>
                  </a:lnTo>
                  <a:lnTo>
                    <a:pt x="1947027" y="256561"/>
                  </a:lnTo>
                  <a:lnTo>
                    <a:pt x="1952713" y="252381"/>
                  </a:lnTo>
                  <a:lnTo>
                    <a:pt x="1958400" y="249611"/>
                  </a:lnTo>
                  <a:lnTo>
                    <a:pt x="1964086" y="246792"/>
                  </a:lnTo>
                  <a:lnTo>
                    <a:pt x="1969723" y="247861"/>
                  </a:lnTo>
                  <a:lnTo>
                    <a:pt x="1975410" y="241738"/>
                  </a:lnTo>
                  <a:lnTo>
                    <a:pt x="1981096" y="230122"/>
                  </a:lnTo>
                  <a:lnTo>
                    <a:pt x="1986782" y="230803"/>
                  </a:lnTo>
                  <a:lnTo>
                    <a:pt x="1992468" y="237752"/>
                  </a:lnTo>
                  <a:lnTo>
                    <a:pt x="1998106" y="234302"/>
                  </a:lnTo>
                  <a:lnTo>
                    <a:pt x="2003792" y="221812"/>
                  </a:lnTo>
                  <a:lnTo>
                    <a:pt x="2009479" y="218458"/>
                  </a:lnTo>
                  <a:lnTo>
                    <a:pt x="2015165" y="214133"/>
                  </a:lnTo>
                  <a:lnTo>
                    <a:pt x="2020851" y="210585"/>
                  </a:lnTo>
                  <a:lnTo>
                    <a:pt x="2026489" y="214521"/>
                  </a:lnTo>
                  <a:lnTo>
                    <a:pt x="2032175" y="211557"/>
                  </a:lnTo>
                  <a:lnTo>
                    <a:pt x="2037861" y="208932"/>
                  </a:lnTo>
                  <a:lnTo>
                    <a:pt x="2043547" y="213890"/>
                  </a:lnTo>
                  <a:lnTo>
                    <a:pt x="2049234" y="210731"/>
                  </a:lnTo>
                  <a:lnTo>
                    <a:pt x="2054871" y="210925"/>
                  </a:lnTo>
                  <a:lnTo>
                    <a:pt x="2060558" y="218458"/>
                  </a:lnTo>
                  <a:lnTo>
                    <a:pt x="2066244" y="217681"/>
                  </a:lnTo>
                  <a:lnTo>
                    <a:pt x="2071930" y="220208"/>
                  </a:lnTo>
                  <a:lnTo>
                    <a:pt x="2077616" y="222541"/>
                  </a:lnTo>
                  <a:lnTo>
                    <a:pt x="2083254" y="212529"/>
                  </a:lnTo>
                  <a:lnTo>
                    <a:pt x="2088940" y="212140"/>
                  </a:lnTo>
                  <a:lnTo>
                    <a:pt x="2094626" y="210488"/>
                  </a:lnTo>
                  <a:lnTo>
                    <a:pt x="2100313" y="203246"/>
                  </a:lnTo>
                  <a:lnTo>
                    <a:pt x="2105999" y="199018"/>
                  </a:lnTo>
                  <a:lnTo>
                    <a:pt x="2111637" y="205433"/>
                  </a:lnTo>
                  <a:lnTo>
                    <a:pt x="2117323" y="203100"/>
                  </a:lnTo>
                  <a:lnTo>
                    <a:pt x="2123009" y="196539"/>
                  </a:lnTo>
                  <a:lnTo>
                    <a:pt x="2128695" y="194255"/>
                  </a:lnTo>
                  <a:lnTo>
                    <a:pt x="2134382" y="196491"/>
                  </a:lnTo>
                  <a:lnTo>
                    <a:pt x="2140019" y="195422"/>
                  </a:lnTo>
                  <a:lnTo>
                    <a:pt x="2145705" y="194887"/>
                  </a:lnTo>
                  <a:lnTo>
                    <a:pt x="2151392" y="198240"/>
                  </a:lnTo>
                  <a:lnTo>
                    <a:pt x="2157078" y="197414"/>
                  </a:lnTo>
                  <a:lnTo>
                    <a:pt x="2162764" y="197852"/>
                  </a:lnTo>
                  <a:lnTo>
                    <a:pt x="2168402" y="189735"/>
                  </a:lnTo>
                  <a:lnTo>
                    <a:pt x="2174088" y="192408"/>
                  </a:lnTo>
                  <a:lnTo>
                    <a:pt x="2179774" y="195179"/>
                  </a:lnTo>
                  <a:lnTo>
                    <a:pt x="2185460" y="194498"/>
                  </a:lnTo>
                  <a:lnTo>
                    <a:pt x="2191147" y="188569"/>
                  </a:lnTo>
                  <a:lnTo>
                    <a:pt x="2196784" y="185507"/>
                  </a:lnTo>
                  <a:lnTo>
                    <a:pt x="2202471" y="184486"/>
                  </a:lnTo>
                  <a:lnTo>
                    <a:pt x="2208157" y="185847"/>
                  </a:lnTo>
                  <a:lnTo>
                    <a:pt x="2213843" y="193721"/>
                  </a:lnTo>
                  <a:lnTo>
                    <a:pt x="2219529" y="197900"/>
                  </a:lnTo>
                  <a:lnTo>
                    <a:pt x="2225167" y="199018"/>
                  </a:lnTo>
                  <a:lnTo>
                    <a:pt x="2230853" y="197074"/>
                  </a:lnTo>
                  <a:lnTo>
                    <a:pt x="2236539" y="193623"/>
                  </a:lnTo>
                  <a:lnTo>
                    <a:pt x="2242226" y="189687"/>
                  </a:lnTo>
                  <a:lnTo>
                    <a:pt x="2247912" y="190367"/>
                  </a:lnTo>
                  <a:lnTo>
                    <a:pt x="2253550" y="189590"/>
                  </a:lnTo>
                  <a:lnTo>
                    <a:pt x="2259236" y="186187"/>
                  </a:lnTo>
                  <a:lnTo>
                    <a:pt x="2264922" y="187743"/>
                  </a:lnTo>
                  <a:lnTo>
                    <a:pt x="2270608" y="185021"/>
                  </a:lnTo>
                  <a:lnTo>
                    <a:pt x="2276295" y="185993"/>
                  </a:lnTo>
                  <a:lnTo>
                    <a:pt x="2281932" y="184972"/>
                  </a:lnTo>
                  <a:lnTo>
                    <a:pt x="2287618" y="190756"/>
                  </a:lnTo>
                  <a:lnTo>
                    <a:pt x="2293305" y="201448"/>
                  </a:lnTo>
                  <a:lnTo>
                    <a:pt x="2298991" y="186916"/>
                  </a:lnTo>
                  <a:lnTo>
                    <a:pt x="2304677" y="175933"/>
                  </a:lnTo>
                  <a:lnTo>
                    <a:pt x="2310315" y="172142"/>
                  </a:lnTo>
                  <a:lnTo>
                    <a:pt x="2316001" y="171753"/>
                  </a:lnTo>
                  <a:lnTo>
                    <a:pt x="2321687" y="184535"/>
                  </a:lnTo>
                  <a:lnTo>
                    <a:pt x="2327374" y="175981"/>
                  </a:lnTo>
                  <a:lnTo>
                    <a:pt x="2333060" y="177634"/>
                  </a:lnTo>
                  <a:lnTo>
                    <a:pt x="2338697" y="172579"/>
                  </a:lnTo>
                  <a:lnTo>
                    <a:pt x="2344384" y="170004"/>
                  </a:lnTo>
                  <a:lnTo>
                    <a:pt x="2350070" y="164901"/>
                  </a:lnTo>
                  <a:lnTo>
                    <a:pt x="2355756" y="167136"/>
                  </a:lnTo>
                  <a:lnTo>
                    <a:pt x="2361442" y="158291"/>
                  </a:lnTo>
                  <a:lnTo>
                    <a:pt x="2367080" y="149786"/>
                  </a:lnTo>
                  <a:lnTo>
                    <a:pt x="2372766" y="153625"/>
                  </a:lnTo>
                  <a:lnTo>
                    <a:pt x="2378453" y="150612"/>
                  </a:lnTo>
                  <a:lnTo>
                    <a:pt x="2384139" y="158680"/>
                  </a:lnTo>
                  <a:lnTo>
                    <a:pt x="2389825" y="147356"/>
                  </a:lnTo>
                  <a:lnTo>
                    <a:pt x="2395463" y="134525"/>
                  </a:lnTo>
                  <a:lnTo>
                    <a:pt x="2401149" y="136226"/>
                  </a:lnTo>
                  <a:lnTo>
                    <a:pt x="2406835" y="126895"/>
                  </a:lnTo>
                  <a:lnTo>
                    <a:pt x="2412521" y="126215"/>
                  </a:lnTo>
                  <a:lnTo>
                    <a:pt x="2418208" y="131706"/>
                  </a:lnTo>
                  <a:lnTo>
                    <a:pt x="2423845" y="128061"/>
                  </a:lnTo>
                  <a:lnTo>
                    <a:pt x="2429531" y="127284"/>
                  </a:lnTo>
                  <a:lnTo>
                    <a:pt x="2435218" y="124416"/>
                  </a:lnTo>
                  <a:lnTo>
                    <a:pt x="2440904" y="121841"/>
                  </a:lnTo>
                  <a:lnTo>
                    <a:pt x="2446590" y="119799"/>
                  </a:lnTo>
                  <a:lnTo>
                    <a:pt x="2452228" y="113093"/>
                  </a:lnTo>
                  <a:lnTo>
                    <a:pt x="2457914" y="103956"/>
                  </a:lnTo>
                  <a:lnTo>
                    <a:pt x="2463600" y="103178"/>
                  </a:lnTo>
                  <a:lnTo>
                    <a:pt x="2469287" y="98610"/>
                  </a:lnTo>
                  <a:lnTo>
                    <a:pt x="2474973" y="92486"/>
                  </a:lnTo>
                  <a:lnTo>
                    <a:pt x="2480610" y="89133"/>
                  </a:lnTo>
                  <a:lnTo>
                    <a:pt x="2486297" y="86994"/>
                  </a:lnTo>
                  <a:lnTo>
                    <a:pt x="2491983" y="86217"/>
                  </a:lnTo>
                  <a:lnTo>
                    <a:pt x="2497669" y="80142"/>
                  </a:lnTo>
                  <a:lnTo>
                    <a:pt x="2503355" y="70664"/>
                  </a:lnTo>
                  <a:lnTo>
                    <a:pt x="2508993" y="65756"/>
                  </a:lnTo>
                  <a:lnTo>
                    <a:pt x="2514679" y="64832"/>
                  </a:lnTo>
                  <a:lnTo>
                    <a:pt x="2520366" y="73337"/>
                  </a:lnTo>
                  <a:lnTo>
                    <a:pt x="2526052" y="80968"/>
                  </a:lnTo>
                  <a:lnTo>
                    <a:pt x="2531738" y="84467"/>
                  </a:lnTo>
                  <a:lnTo>
                    <a:pt x="2537376" y="76594"/>
                  </a:lnTo>
                  <a:lnTo>
                    <a:pt x="2543062" y="67894"/>
                  </a:lnTo>
                  <a:lnTo>
                    <a:pt x="2548748" y="67262"/>
                  </a:lnTo>
                  <a:lnTo>
                    <a:pt x="2554434" y="60847"/>
                  </a:lnTo>
                  <a:lnTo>
                    <a:pt x="2560121" y="48405"/>
                  </a:lnTo>
                  <a:lnTo>
                    <a:pt x="2565758" y="45781"/>
                  </a:lnTo>
                  <a:lnTo>
                    <a:pt x="2571445" y="36644"/>
                  </a:lnTo>
                  <a:lnTo>
                    <a:pt x="2577131" y="35089"/>
                  </a:lnTo>
                  <a:lnTo>
                    <a:pt x="2582817" y="24397"/>
                  </a:lnTo>
                  <a:lnTo>
                    <a:pt x="2588503" y="31493"/>
                  </a:lnTo>
                  <a:lnTo>
                    <a:pt x="2594141" y="31736"/>
                  </a:lnTo>
                  <a:lnTo>
                    <a:pt x="2599827" y="40581"/>
                  </a:lnTo>
                  <a:lnTo>
                    <a:pt x="2605513" y="44906"/>
                  </a:lnTo>
                  <a:lnTo>
                    <a:pt x="2611200" y="48891"/>
                  </a:lnTo>
                  <a:lnTo>
                    <a:pt x="2616886" y="43400"/>
                  </a:lnTo>
                  <a:lnTo>
                    <a:pt x="2622524" y="40727"/>
                  </a:lnTo>
                  <a:lnTo>
                    <a:pt x="2628210" y="47676"/>
                  </a:lnTo>
                  <a:lnTo>
                    <a:pt x="2633896" y="36450"/>
                  </a:lnTo>
                  <a:lnTo>
                    <a:pt x="2639582" y="34311"/>
                  </a:lnTo>
                  <a:lnTo>
                    <a:pt x="2645268" y="42573"/>
                  </a:lnTo>
                  <a:lnTo>
                    <a:pt x="2650906" y="48065"/>
                  </a:lnTo>
                  <a:lnTo>
                    <a:pt x="2656592" y="45732"/>
                  </a:lnTo>
                  <a:lnTo>
                    <a:pt x="2662279" y="46218"/>
                  </a:lnTo>
                  <a:lnTo>
                    <a:pt x="2667965" y="33874"/>
                  </a:lnTo>
                  <a:lnTo>
                    <a:pt x="2673651" y="45392"/>
                  </a:lnTo>
                  <a:lnTo>
                    <a:pt x="2679289" y="48891"/>
                  </a:lnTo>
                  <a:lnTo>
                    <a:pt x="2684975" y="47774"/>
                  </a:lnTo>
                  <a:lnTo>
                    <a:pt x="2690661" y="50690"/>
                  </a:lnTo>
                  <a:lnTo>
                    <a:pt x="2696347" y="40435"/>
                  </a:lnTo>
                  <a:lnTo>
                    <a:pt x="2702034" y="47628"/>
                  </a:lnTo>
                  <a:lnTo>
                    <a:pt x="2707671" y="32659"/>
                  </a:lnTo>
                  <a:lnTo>
                    <a:pt x="2713358" y="37616"/>
                  </a:lnTo>
                  <a:lnTo>
                    <a:pt x="2719044" y="51564"/>
                  </a:lnTo>
                  <a:lnTo>
                    <a:pt x="2724730" y="50544"/>
                  </a:lnTo>
                  <a:lnTo>
                    <a:pt x="2730416" y="55550"/>
                  </a:lnTo>
                  <a:lnTo>
                    <a:pt x="2736054" y="59146"/>
                  </a:lnTo>
                  <a:lnTo>
                    <a:pt x="2741740" y="55501"/>
                  </a:lnTo>
                  <a:lnTo>
                    <a:pt x="2747426" y="48503"/>
                  </a:lnTo>
                  <a:lnTo>
                    <a:pt x="2753113" y="46850"/>
                  </a:lnTo>
                  <a:lnTo>
                    <a:pt x="2758799" y="39900"/>
                  </a:lnTo>
                  <a:lnTo>
                    <a:pt x="2764437" y="41261"/>
                  </a:lnTo>
                  <a:lnTo>
                    <a:pt x="2770123" y="31979"/>
                  </a:lnTo>
                  <a:lnTo>
                    <a:pt x="2775809" y="23133"/>
                  </a:lnTo>
                  <a:lnTo>
                    <a:pt x="2781495" y="21384"/>
                  </a:lnTo>
                  <a:lnTo>
                    <a:pt x="2787182" y="16426"/>
                  </a:lnTo>
                  <a:lnTo>
                    <a:pt x="2792819" y="9477"/>
                  </a:lnTo>
                  <a:lnTo>
                    <a:pt x="2798505" y="9671"/>
                  </a:lnTo>
                  <a:lnTo>
                    <a:pt x="2804192" y="4325"/>
                  </a:lnTo>
                  <a:lnTo>
                    <a:pt x="2807259" y="0"/>
                  </a:lnTo>
                </a:path>
              </a:pathLst>
            </a:custGeom>
            <a:ln w="3645">
              <a:solidFill>
                <a:srgbClr val="000000"/>
              </a:solidFill>
            </a:ln>
          </p:spPr>
          <p:txBody>
            <a:bodyPr wrap="square" lIns="0" tIns="0" rIns="0" bIns="0" rtlCol="0"/>
            <a:lstStyle/>
            <a:p>
              <a:endParaRPr/>
            </a:p>
          </p:txBody>
        </p:sp>
        <p:sp>
          <p:nvSpPr>
            <p:cNvPr id="13" name="object 13"/>
            <p:cNvSpPr/>
            <p:nvPr/>
          </p:nvSpPr>
          <p:spPr>
            <a:xfrm>
              <a:off x="1093429" y="2998486"/>
              <a:ext cx="2838450" cy="35560"/>
            </a:xfrm>
            <a:custGeom>
              <a:avLst/>
              <a:gdLst/>
              <a:ahLst/>
              <a:cxnLst/>
              <a:rect l="l" t="t" r="r" b="b"/>
              <a:pathLst>
                <a:path w="2838450" h="35560">
                  <a:moveTo>
                    <a:pt x="0" y="0"/>
                  </a:moveTo>
                  <a:lnTo>
                    <a:pt x="2838261" y="0"/>
                  </a:lnTo>
                </a:path>
                <a:path w="2838450" h="35560">
                  <a:moveTo>
                    <a:pt x="0" y="0"/>
                  </a:moveTo>
                  <a:lnTo>
                    <a:pt x="0" y="34992"/>
                  </a:lnTo>
                </a:path>
                <a:path w="2838450" h="35560">
                  <a:moveTo>
                    <a:pt x="567652" y="0"/>
                  </a:moveTo>
                  <a:lnTo>
                    <a:pt x="567652" y="34992"/>
                  </a:lnTo>
                </a:path>
                <a:path w="2838450" h="35560">
                  <a:moveTo>
                    <a:pt x="1135304" y="0"/>
                  </a:moveTo>
                  <a:lnTo>
                    <a:pt x="1135304" y="34992"/>
                  </a:lnTo>
                </a:path>
                <a:path w="2838450" h="35560">
                  <a:moveTo>
                    <a:pt x="1702956" y="0"/>
                  </a:moveTo>
                  <a:lnTo>
                    <a:pt x="1702956" y="34992"/>
                  </a:lnTo>
                </a:path>
                <a:path w="2838450" h="35560">
                  <a:moveTo>
                    <a:pt x="2270608" y="0"/>
                  </a:moveTo>
                  <a:lnTo>
                    <a:pt x="2270608" y="34992"/>
                  </a:lnTo>
                </a:path>
                <a:path w="2838450" h="35560">
                  <a:moveTo>
                    <a:pt x="2838261" y="0"/>
                  </a:moveTo>
                  <a:lnTo>
                    <a:pt x="2838261" y="34992"/>
                  </a:lnTo>
                </a:path>
              </a:pathLst>
            </a:custGeom>
            <a:ln w="3645">
              <a:solidFill>
                <a:srgbClr val="000000"/>
              </a:solidFill>
            </a:ln>
          </p:spPr>
          <p:txBody>
            <a:bodyPr wrap="square" lIns="0" tIns="0" rIns="0" bIns="0" rtlCol="0"/>
            <a:lstStyle/>
            <a:p>
              <a:endParaRPr/>
            </a:p>
          </p:txBody>
        </p:sp>
      </p:grpSp>
      <p:sp>
        <p:nvSpPr>
          <p:cNvPr id="14" name="object 14"/>
          <p:cNvSpPr txBox="1"/>
          <p:nvPr/>
        </p:nvSpPr>
        <p:spPr>
          <a:xfrm>
            <a:off x="1836023" y="3053438"/>
            <a:ext cx="58419" cy="83356"/>
          </a:xfrm>
          <a:prstGeom prst="rect">
            <a:avLst/>
          </a:prstGeom>
        </p:spPr>
        <p:txBody>
          <a:bodyPr vert="horz" wrap="square" lIns="0" tIns="13970" rIns="0" bIns="0" rtlCol="0">
            <a:spAutoFit/>
          </a:bodyPr>
          <a:lstStyle/>
          <a:p>
            <a:pPr marL="12700">
              <a:spcBef>
                <a:spcPts val="110"/>
              </a:spcBef>
            </a:pPr>
            <a:r>
              <a:rPr sz="450" spc="5" dirty="0">
                <a:latin typeface="Microsoft Sans Serif"/>
                <a:cs typeface="Microsoft Sans Serif"/>
              </a:rPr>
              <a:t>0</a:t>
            </a:r>
            <a:endParaRPr sz="450">
              <a:latin typeface="Microsoft Sans Serif"/>
              <a:cs typeface="Microsoft Sans Serif"/>
            </a:endParaRPr>
          </a:p>
        </p:txBody>
      </p:sp>
      <p:sp>
        <p:nvSpPr>
          <p:cNvPr id="15" name="object 15"/>
          <p:cNvSpPr txBox="1"/>
          <p:nvPr/>
        </p:nvSpPr>
        <p:spPr>
          <a:xfrm>
            <a:off x="2371258" y="3053438"/>
            <a:ext cx="123189" cy="83356"/>
          </a:xfrm>
          <a:prstGeom prst="rect">
            <a:avLst/>
          </a:prstGeom>
        </p:spPr>
        <p:txBody>
          <a:bodyPr vert="horz" wrap="square" lIns="0" tIns="13970" rIns="0" bIns="0" rtlCol="0">
            <a:spAutoFit/>
          </a:bodyPr>
          <a:lstStyle/>
          <a:p>
            <a:pPr marL="12700">
              <a:spcBef>
                <a:spcPts val="110"/>
              </a:spcBef>
            </a:pPr>
            <a:r>
              <a:rPr sz="450" spc="5" dirty="0">
                <a:latin typeface="Microsoft Sans Serif"/>
                <a:cs typeface="Microsoft Sans Serif"/>
              </a:rPr>
              <a:t>100</a:t>
            </a:r>
            <a:endParaRPr sz="450">
              <a:latin typeface="Microsoft Sans Serif"/>
              <a:cs typeface="Microsoft Sans Serif"/>
            </a:endParaRPr>
          </a:p>
        </p:txBody>
      </p:sp>
      <p:sp>
        <p:nvSpPr>
          <p:cNvPr id="16" name="object 16"/>
          <p:cNvSpPr txBox="1"/>
          <p:nvPr/>
        </p:nvSpPr>
        <p:spPr>
          <a:xfrm>
            <a:off x="2938911" y="3053438"/>
            <a:ext cx="123189" cy="83356"/>
          </a:xfrm>
          <a:prstGeom prst="rect">
            <a:avLst/>
          </a:prstGeom>
        </p:spPr>
        <p:txBody>
          <a:bodyPr vert="horz" wrap="square" lIns="0" tIns="13970" rIns="0" bIns="0" rtlCol="0">
            <a:spAutoFit/>
          </a:bodyPr>
          <a:lstStyle/>
          <a:p>
            <a:pPr marL="12700">
              <a:spcBef>
                <a:spcPts val="110"/>
              </a:spcBef>
            </a:pPr>
            <a:r>
              <a:rPr sz="450" spc="5" dirty="0">
                <a:latin typeface="Microsoft Sans Serif"/>
                <a:cs typeface="Microsoft Sans Serif"/>
              </a:rPr>
              <a:t>200</a:t>
            </a:r>
            <a:endParaRPr sz="450">
              <a:latin typeface="Microsoft Sans Serif"/>
              <a:cs typeface="Microsoft Sans Serif"/>
            </a:endParaRPr>
          </a:p>
        </p:txBody>
      </p:sp>
      <p:sp>
        <p:nvSpPr>
          <p:cNvPr id="17" name="object 17"/>
          <p:cNvSpPr txBox="1"/>
          <p:nvPr/>
        </p:nvSpPr>
        <p:spPr>
          <a:xfrm>
            <a:off x="3506563" y="3053438"/>
            <a:ext cx="123189" cy="83356"/>
          </a:xfrm>
          <a:prstGeom prst="rect">
            <a:avLst/>
          </a:prstGeom>
        </p:spPr>
        <p:txBody>
          <a:bodyPr vert="horz" wrap="square" lIns="0" tIns="13970" rIns="0" bIns="0" rtlCol="0">
            <a:spAutoFit/>
          </a:bodyPr>
          <a:lstStyle/>
          <a:p>
            <a:pPr marL="12700">
              <a:spcBef>
                <a:spcPts val="110"/>
              </a:spcBef>
            </a:pPr>
            <a:r>
              <a:rPr sz="450" spc="5" dirty="0">
                <a:latin typeface="Microsoft Sans Serif"/>
                <a:cs typeface="Microsoft Sans Serif"/>
              </a:rPr>
              <a:t>300</a:t>
            </a:r>
            <a:endParaRPr sz="450">
              <a:latin typeface="Microsoft Sans Serif"/>
              <a:cs typeface="Microsoft Sans Serif"/>
            </a:endParaRPr>
          </a:p>
        </p:txBody>
      </p:sp>
      <p:sp>
        <p:nvSpPr>
          <p:cNvPr id="18" name="object 18"/>
          <p:cNvSpPr txBox="1"/>
          <p:nvPr/>
        </p:nvSpPr>
        <p:spPr>
          <a:xfrm>
            <a:off x="4074215" y="3053438"/>
            <a:ext cx="123189" cy="83356"/>
          </a:xfrm>
          <a:prstGeom prst="rect">
            <a:avLst/>
          </a:prstGeom>
        </p:spPr>
        <p:txBody>
          <a:bodyPr vert="horz" wrap="square" lIns="0" tIns="13970" rIns="0" bIns="0" rtlCol="0">
            <a:spAutoFit/>
          </a:bodyPr>
          <a:lstStyle/>
          <a:p>
            <a:pPr marL="12700">
              <a:spcBef>
                <a:spcPts val="110"/>
              </a:spcBef>
            </a:pPr>
            <a:r>
              <a:rPr sz="450" spc="5" dirty="0">
                <a:latin typeface="Microsoft Sans Serif"/>
                <a:cs typeface="Microsoft Sans Serif"/>
              </a:rPr>
              <a:t>400</a:t>
            </a:r>
            <a:endParaRPr sz="450">
              <a:latin typeface="Microsoft Sans Serif"/>
              <a:cs typeface="Microsoft Sans Serif"/>
            </a:endParaRPr>
          </a:p>
        </p:txBody>
      </p:sp>
      <p:sp>
        <p:nvSpPr>
          <p:cNvPr id="19" name="object 19"/>
          <p:cNvSpPr txBox="1"/>
          <p:nvPr/>
        </p:nvSpPr>
        <p:spPr>
          <a:xfrm>
            <a:off x="4641867" y="3053438"/>
            <a:ext cx="123189" cy="83356"/>
          </a:xfrm>
          <a:prstGeom prst="rect">
            <a:avLst/>
          </a:prstGeom>
        </p:spPr>
        <p:txBody>
          <a:bodyPr vert="horz" wrap="square" lIns="0" tIns="13970" rIns="0" bIns="0" rtlCol="0">
            <a:spAutoFit/>
          </a:bodyPr>
          <a:lstStyle/>
          <a:p>
            <a:pPr marL="12700">
              <a:spcBef>
                <a:spcPts val="110"/>
              </a:spcBef>
            </a:pPr>
            <a:r>
              <a:rPr sz="450" spc="5" dirty="0">
                <a:latin typeface="Microsoft Sans Serif"/>
                <a:cs typeface="Microsoft Sans Serif"/>
              </a:rPr>
              <a:t>500</a:t>
            </a:r>
            <a:endParaRPr sz="450">
              <a:latin typeface="Microsoft Sans Serif"/>
              <a:cs typeface="Microsoft Sans Serif"/>
            </a:endParaRPr>
          </a:p>
        </p:txBody>
      </p:sp>
      <p:sp>
        <p:nvSpPr>
          <p:cNvPr id="20" name="object 20"/>
          <p:cNvSpPr/>
          <p:nvPr/>
        </p:nvSpPr>
        <p:spPr>
          <a:xfrm>
            <a:off x="1716432" y="2270648"/>
            <a:ext cx="35560" cy="700405"/>
          </a:xfrm>
          <a:custGeom>
            <a:avLst/>
            <a:gdLst/>
            <a:ahLst/>
            <a:cxnLst/>
            <a:rect l="l" t="t" r="r" b="b"/>
            <a:pathLst>
              <a:path w="35559" h="700405">
                <a:moveTo>
                  <a:pt x="34992" y="699845"/>
                </a:moveTo>
                <a:lnTo>
                  <a:pt x="34992" y="0"/>
                </a:lnTo>
              </a:path>
              <a:path w="35559" h="700405">
                <a:moveTo>
                  <a:pt x="34992" y="699845"/>
                </a:moveTo>
                <a:lnTo>
                  <a:pt x="0" y="699845"/>
                </a:lnTo>
              </a:path>
              <a:path w="35559" h="700405">
                <a:moveTo>
                  <a:pt x="34992" y="583204"/>
                </a:moveTo>
                <a:lnTo>
                  <a:pt x="0" y="583204"/>
                </a:lnTo>
              </a:path>
              <a:path w="35559" h="700405">
                <a:moveTo>
                  <a:pt x="34992" y="466563"/>
                </a:moveTo>
                <a:lnTo>
                  <a:pt x="0" y="466563"/>
                </a:lnTo>
              </a:path>
              <a:path w="35559" h="700405">
                <a:moveTo>
                  <a:pt x="34992" y="349922"/>
                </a:moveTo>
                <a:lnTo>
                  <a:pt x="0" y="349922"/>
                </a:lnTo>
              </a:path>
              <a:path w="35559" h="700405">
                <a:moveTo>
                  <a:pt x="34992" y="233281"/>
                </a:moveTo>
                <a:lnTo>
                  <a:pt x="0" y="233281"/>
                </a:lnTo>
              </a:path>
              <a:path w="35559" h="700405">
                <a:moveTo>
                  <a:pt x="34992" y="116640"/>
                </a:moveTo>
                <a:lnTo>
                  <a:pt x="0" y="116640"/>
                </a:lnTo>
              </a:path>
              <a:path w="35559" h="700405">
                <a:moveTo>
                  <a:pt x="34992" y="0"/>
                </a:moveTo>
                <a:lnTo>
                  <a:pt x="0" y="0"/>
                </a:lnTo>
              </a:path>
            </a:pathLst>
          </a:custGeom>
          <a:ln w="3645">
            <a:solidFill>
              <a:srgbClr val="000000"/>
            </a:solidFill>
          </a:ln>
        </p:spPr>
        <p:txBody>
          <a:bodyPr wrap="square" lIns="0" tIns="0" rIns="0" bIns="0" rtlCol="0"/>
          <a:lstStyle/>
          <a:p>
            <a:endParaRPr/>
          </a:p>
        </p:txBody>
      </p:sp>
      <p:sp>
        <p:nvSpPr>
          <p:cNvPr id="21" name="object 21"/>
          <p:cNvSpPr txBox="1"/>
          <p:nvPr/>
        </p:nvSpPr>
        <p:spPr>
          <a:xfrm>
            <a:off x="1601946" y="2342134"/>
            <a:ext cx="69250" cy="690880"/>
          </a:xfrm>
          <a:prstGeom prst="rect">
            <a:avLst/>
          </a:prstGeom>
        </p:spPr>
        <p:txBody>
          <a:bodyPr vert="vert270" wrap="square" lIns="0" tIns="8255" rIns="0" bIns="0" rtlCol="0">
            <a:spAutoFit/>
          </a:bodyPr>
          <a:lstStyle/>
          <a:p>
            <a:pPr marL="12700">
              <a:spcBef>
                <a:spcPts val="65"/>
              </a:spcBef>
            </a:pPr>
            <a:r>
              <a:rPr sz="450" spc="65" dirty="0">
                <a:latin typeface="Microsoft Sans Serif"/>
                <a:cs typeface="Microsoft Sans Serif"/>
              </a:rPr>
              <a:t>−20</a:t>
            </a:r>
            <a:r>
              <a:rPr sz="450" spc="80" dirty="0">
                <a:latin typeface="Microsoft Sans Serif"/>
                <a:cs typeface="Microsoft Sans Serif"/>
              </a:rPr>
              <a:t> </a:t>
            </a:r>
            <a:r>
              <a:rPr sz="450" spc="5" dirty="0">
                <a:latin typeface="Microsoft Sans Serif"/>
                <a:cs typeface="Microsoft Sans Serif"/>
              </a:rPr>
              <a:t>0   </a:t>
            </a:r>
            <a:r>
              <a:rPr sz="450" spc="15" dirty="0">
                <a:latin typeface="Microsoft Sans Serif"/>
                <a:cs typeface="Microsoft Sans Serif"/>
              </a:rPr>
              <a:t> </a:t>
            </a:r>
            <a:r>
              <a:rPr sz="450" spc="5" dirty="0">
                <a:latin typeface="Microsoft Sans Serif"/>
                <a:cs typeface="Microsoft Sans Serif"/>
              </a:rPr>
              <a:t>20  </a:t>
            </a:r>
            <a:r>
              <a:rPr sz="450" spc="20" dirty="0">
                <a:latin typeface="Microsoft Sans Serif"/>
                <a:cs typeface="Microsoft Sans Serif"/>
              </a:rPr>
              <a:t> </a:t>
            </a:r>
            <a:r>
              <a:rPr sz="450" spc="5" dirty="0">
                <a:latin typeface="Microsoft Sans Serif"/>
                <a:cs typeface="Microsoft Sans Serif"/>
              </a:rPr>
              <a:t>40  </a:t>
            </a:r>
            <a:r>
              <a:rPr sz="450" spc="15" dirty="0">
                <a:latin typeface="Microsoft Sans Serif"/>
                <a:cs typeface="Microsoft Sans Serif"/>
              </a:rPr>
              <a:t> </a:t>
            </a:r>
            <a:r>
              <a:rPr sz="450" spc="5" dirty="0">
                <a:latin typeface="Microsoft Sans Serif"/>
                <a:cs typeface="Microsoft Sans Serif"/>
              </a:rPr>
              <a:t>60  </a:t>
            </a:r>
            <a:r>
              <a:rPr sz="450" spc="20" dirty="0">
                <a:latin typeface="Microsoft Sans Serif"/>
                <a:cs typeface="Microsoft Sans Serif"/>
              </a:rPr>
              <a:t> </a:t>
            </a:r>
            <a:r>
              <a:rPr sz="450" spc="5" dirty="0">
                <a:latin typeface="Microsoft Sans Serif"/>
                <a:cs typeface="Microsoft Sans Serif"/>
              </a:rPr>
              <a:t>80</a:t>
            </a:r>
            <a:endParaRPr sz="450">
              <a:latin typeface="Microsoft Sans Serif"/>
              <a:cs typeface="Microsoft Sans Serif"/>
            </a:endParaRPr>
          </a:p>
        </p:txBody>
      </p:sp>
      <p:grpSp>
        <p:nvGrpSpPr>
          <p:cNvPr id="22" name="object 22"/>
          <p:cNvGrpSpPr/>
          <p:nvPr/>
        </p:nvGrpSpPr>
        <p:grpSpPr>
          <a:xfrm>
            <a:off x="1749601" y="2240832"/>
            <a:ext cx="3069590" cy="760095"/>
            <a:chOff x="978076" y="2240831"/>
            <a:chExt cx="3069590" cy="760095"/>
          </a:xfrm>
        </p:grpSpPr>
        <p:sp>
          <p:nvSpPr>
            <p:cNvPr id="23" name="object 23"/>
            <p:cNvSpPr/>
            <p:nvPr/>
          </p:nvSpPr>
          <p:spPr>
            <a:xfrm>
              <a:off x="979899" y="2242653"/>
              <a:ext cx="3065780" cy="756285"/>
            </a:xfrm>
            <a:custGeom>
              <a:avLst/>
              <a:gdLst/>
              <a:ahLst/>
              <a:cxnLst/>
              <a:rect l="l" t="t" r="r" b="b"/>
              <a:pathLst>
                <a:path w="3065779" h="756285">
                  <a:moveTo>
                    <a:pt x="0" y="755832"/>
                  </a:moveTo>
                  <a:lnTo>
                    <a:pt x="3065321" y="755832"/>
                  </a:lnTo>
                  <a:lnTo>
                    <a:pt x="3065321" y="0"/>
                  </a:lnTo>
                  <a:lnTo>
                    <a:pt x="0" y="0"/>
                  </a:lnTo>
                  <a:lnTo>
                    <a:pt x="0" y="755832"/>
                  </a:lnTo>
                </a:path>
              </a:pathLst>
            </a:custGeom>
            <a:ln w="3645">
              <a:solidFill>
                <a:srgbClr val="000000"/>
              </a:solidFill>
            </a:ln>
          </p:spPr>
          <p:txBody>
            <a:bodyPr wrap="square" lIns="0" tIns="0" rIns="0" bIns="0" rtlCol="0"/>
            <a:lstStyle/>
            <a:p>
              <a:endParaRPr/>
            </a:p>
          </p:txBody>
        </p:sp>
        <p:sp>
          <p:nvSpPr>
            <p:cNvPr id="24" name="object 24"/>
            <p:cNvSpPr/>
            <p:nvPr/>
          </p:nvSpPr>
          <p:spPr>
            <a:xfrm>
              <a:off x="1099116" y="2765107"/>
              <a:ext cx="2832735" cy="192405"/>
            </a:xfrm>
            <a:custGeom>
              <a:avLst/>
              <a:gdLst/>
              <a:ahLst/>
              <a:cxnLst/>
              <a:rect l="l" t="t" r="r" b="b"/>
              <a:pathLst>
                <a:path w="2832735" h="192405">
                  <a:moveTo>
                    <a:pt x="0" y="85488"/>
                  </a:moveTo>
                  <a:lnTo>
                    <a:pt x="5686" y="96617"/>
                  </a:lnTo>
                  <a:lnTo>
                    <a:pt x="11323" y="89619"/>
                  </a:lnTo>
                  <a:lnTo>
                    <a:pt x="17010" y="83932"/>
                  </a:lnTo>
                  <a:lnTo>
                    <a:pt x="22696" y="86119"/>
                  </a:lnTo>
                  <a:lnTo>
                    <a:pt x="28382" y="85876"/>
                  </a:lnTo>
                  <a:lnTo>
                    <a:pt x="34068" y="85099"/>
                  </a:lnTo>
                  <a:lnTo>
                    <a:pt x="39706" y="79024"/>
                  </a:lnTo>
                  <a:lnTo>
                    <a:pt x="45392" y="77128"/>
                  </a:lnTo>
                  <a:lnTo>
                    <a:pt x="51078" y="88404"/>
                  </a:lnTo>
                  <a:lnTo>
                    <a:pt x="56765" y="86119"/>
                  </a:lnTo>
                  <a:lnTo>
                    <a:pt x="62451" y="95451"/>
                  </a:lnTo>
                  <a:lnTo>
                    <a:pt x="68089" y="88112"/>
                  </a:lnTo>
                  <a:lnTo>
                    <a:pt x="73775" y="86946"/>
                  </a:lnTo>
                  <a:lnTo>
                    <a:pt x="79461" y="88306"/>
                  </a:lnTo>
                  <a:lnTo>
                    <a:pt x="85147" y="94090"/>
                  </a:lnTo>
                  <a:lnTo>
                    <a:pt x="90834" y="98707"/>
                  </a:lnTo>
                  <a:lnTo>
                    <a:pt x="96471" y="92340"/>
                  </a:lnTo>
                  <a:lnTo>
                    <a:pt x="102157" y="86071"/>
                  </a:lnTo>
                  <a:lnTo>
                    <a:pt x="107844" y="75524"/>
                  </a:lnTo>
                  <a:lnTo>
                    <a:pt x="113530" y="82329"/>
                  </a:lnTo>
                  <a:lnTo>
                    <a:pt x="119216" y="82377"/>
                  </a:lnTo>
                  <a:lnTo>
                    <a:pt x="124854" y="75476"/>
                  </a:lnTo>
                  <a:lnTo>
                    <a:pt x="130540" y="75281"/>
                  </a:lnTo>
                  <a:lnTo>
                    <a:pt x="136226" y="70567"/>
                  </a:lnTo>
                  <a:lnTo>
                    <a:pt x="141913" y="71199"/>
                  </a:lnTo>
                  <a:lnTo>
                    <a:pt x="147599" y="68915"/>
                  </a:lnTo>
                  <a:lnTo>
                    <a:pt x="153236" y="67408"/>
                  </a:lnTo>
                  <a:lnTo>
                    <a:pt x="158923" y="73046"/>
                  </a:lnTo>
                  <a:lnTo>
                    <a:pt x="164609" y="81016"/>
                  </a:lnTo>
                  <a:lnTo>
                    <a:pt x="170295" y="92000"/>
                  </a:lnTo>
                  <a:lnTo>
                    <a:pt x="175981" y="87091"/>
                  </a:lnTo>
                  <a:lnTo>
                    <a:pt x="181619" y="80530"/>
                  </a:lnTo>
                  <a:lnTo>
                    <a:pt x="187305" y="76302"/>
                  </a:lnTo>
                  <a:lnTo>
                    <a:pt x="192992" y="79121"/>
                  </a:lnTo>
                  <a:lnTo>
                    <a:pt x="198678" y="76399"/>
                  </a:lnTo>
                  <a:lnTo>
                    <a:pt x="204364" y="83252"/>
                  </a:lnTo>
                  <a:lnTo>
                    <a:pt x="210002" y="85390"/>
                  </a:lnTo>
                  <a:lnTo>
                    <a:pt x="215688" y="88744"/>
                  </a:lnTo>
                  <a:lnTo>
                    <a:pt x="221374" y="80822"/>
                  </a:lnTo>
                  <a:lnTo>
                    <a:pt x="227060" y="85245"/>
                  </a:lnTo>
                  <a:lnTo>
                    <a:pt x="232747" y="70664"/>
                  </a:lnTo>
                  <a:lnTo>
                    <a:pt x="238384" y="62937"/>
                  </a:lnTo>
                  <a:lnTo>
                    <a:pt x="244071" y="59535"/>
                  </a:lnTo>
                  <a:lnTo>
                    <a:pt x="249757" y="60215"/>
                  </a:lnTo>
                  <a:lnTo>
                    <a:pt x="255443" y="67748"/>
                  </a:lnTo>
                  <a:lnTo>
                    <a:pt x="261129" y="72754"/>
                  </a:lnTo>
                  <a:lnTo>
                    <a:pt x="266767" y="68283"/>
                  </a:lnTo>
                  <a:lnTo>
                    <a:pt x="272453" y="76399"/>
                  </a:lnTo>
                  <a:lnTo>
                    <a:pt x="278139" y="75816"/>
                  </a:lnTo>
                  <a:lnTo>
                    <a:pt x="283826" y="78295"/>
                  </a:lnTo>
                  <a:lnTo>
                    <a:pt x="289512" y="77420"/>
                  </a:lnTo>
                  <a:lnTo>
                    <a:pt x="295149" y="82231"/>
                  </a:lnTo>
                  <a:lnTo>
                    <a:pt x="300836" y="85342"/>
                  </a:lnTo>
                  <a:lnTo>
                    <a:pt x="306522" y="84516"/>
                  </a:lnTo>
                  <a:lnTo>
                    <a:pt x="312208" y="84370"/>
                  </a:lnTo>
                  <a:lnTo>
                    <a:pt x="317894" y="68089"/>
                  </a:lnTo>
                  <a:lnTo>
                    <a:pt x="323532" y="65659"/>
                  </a:lnTo>
                  <a:lnTo>
                    <a:pt x="329218" y="64249"/>
                  </a:lnTo>
                  <a:lnTo>
                    <a:pt x="334905" y="67262"/>
                  </a:lnTo>
                  <a:lnTo>
                    <a:pt x="340591" y="70033"/>
                  </a:lnTo>
                  <a:lnTo>
                    <a:pt x="346277" y="69304"/>
                  </a:lnTo>
                  <a:lnTo>
                    <a:pt x="351915" y="61479"/>
                  </a:lnTo>
                  <a:lnTo>
                    <a:pt x="357601" y="62888"/>
                  </a:lnTo>
                  <a:lnTo>
                    <a:pt x="363287" y="59341"/>
                  </a:lnTo>
                  <a:lnTo>
                    <a:pt x="368973" y="67603"/>
                  </a:lnTo>
                  <a:lnTo>
                    <a:pt x="374660" y="70373"/>
                  </a:lnTo>
                  <a:lnTo>
                    <a:pt x="380297" y="78538"/>
                  </a:lnTo>
                  <a:lnTo>
                    <a:pt x="385984" y="85536"/>
                  </a:lnTo>
                  <a:lnTo>
                    <a:pt x="391670" y="77128"/>
                  </a:lnTo>
                  <a:lnTo>
                    <a:pt x="397356" y="81065"/>
                  </a:lnTo>
                  <a:lnTo>
                    <a:pt x="403042" y="83009"/>
                  </a:lnTo>
                  <a:lnTo>
                    <a:pt x="408680" y="83446"/>
                  </a:lnTo>
                  <a:lnTo>
                    <a:pt x="414366" y="90785"/>
                  </a:lnTo>
                  <a:lnTo>
                    <a:pt x="420052" y="94722"/>
                  </a:lnTo>
                  <a:lnTo>
                    <a:pt x="425739" y="102692"/>
                  </a:lnTo>
                  <a:lnTo>
                    <a:pt x="431425" y="111586"/>
                  </a:lnTo>
                  <a:lnTo>
                    <a:pt x="437063" y="116252"/>
                  </a:lnTo>
                  <a:lnTo>
                    <a:pt x="442749" y="112412"/>
                  </a:lnTo>
                  <a:lnTo>
                    <a:pt x="448435" y="114745"/>
                  </a:lnTo>
                  <a:lnTo>
                    <a:pt x="454121" y="110517"/>
                  </a:lnTo>
                  <a:lnTo>
                    <a:pt x="459808" y="113384"/>
                  </a:lnTo>
                  <a:lnTo>
                    <a:pt x="465445" y="106191"/>
                  </a:lnTo>
                  <a:lnTo>
                    <a:pt x="471131" y="106920"/>
                  </a:lnTo>
                  <a:lnTo>
                    <a:pt x="476818" y="102400"/>
                  </a:lnTo>
                  <a:lnTo>
                    <a:pt x="482504" y="102789"/>
                  </a:lnTo>
                  <a:lnTo>
                    <a:pt x="488190" y="104685"/>
                  </a:lnTo>
                  <a:lnTo>
                    <a:pt x="493828" y="108476"/>
                  </a:lnTo>
                  <a:lnTo>
                    <a:pt x="499514" y="106288"/>
                  </a:lnTo>
                  <a:lnTo>
                    <a:pt x="505200" y="99533"/>
                  </a:lnTo>
                  <a:lnTo>
                    <a:pt x="510886" y="100359"/>
                  </a:lnTo>
                  <a:lnTo>
                    <a:pt x="516573" y="88452"/>
                  </a:lnTo>
                  <a:lnTo>
                    <a:pt x="522210" y="97152"/>
                  </a:lnTo>
                  <a:lnTo>
                    <a:pt x="527897" y="98658"/>
                  </a:lnTo>
                  <a:lnTo>
                    <a:pt x="533583" y="86314"/>
                  </a:lnTo>
                  <a:lnTo>
                    <a:pt x="539269" y="81940"/>
                  </a:lnTo>
                  <a:lnTo>
                    <a:pt x="544955" y="82426"/>
                  </a:lnTo>
                  <a:lnTo>
                    <a:pt x="550593" y="71150"/>
                  </a:lnTo>
                  <a:lnTo>
                    <a:pt x="556279" y="81114"/>
                  </a:lnTo>
                  <a:lnTo>
                    <a:pt x="561965" y="84807"/>
                  </a:lnTo>
                  <a:lnTo>
                    <a:pt x="567652" y="84564"/>
                  </a:lnTo>
                  <a:lnTo>
                    <a:pt x="573338" y="86022"/>
                  </a:lnTo>
                  <a:lnTo>
                    <a:pt x="578976" y="78732"/>
                  </a:lnTo>
                  <a:lnTo>
                    <a:pt x="584662" y="77760"/>
                  </a:lnTo>
                  <a:lnTo>
                    <a:pt x="590348" y="71005"/>
                  </a:lnTo>
                  <a:lnTo>
                    <a:pt x="596034" y="69547"/>
                  </a:lnTo>
                  <a:lnTo>
                    <a:pt x="601721" y="71296"/>
                  </a:lnTo>
                  <a:lnTo>
                    <a:pt x="607358" y="67457"/>
                  </a:lnTo>
                  <a:lnTo>
                    <a:pt x="613044" y="81697"/>
                  </a:lnTo>
                  <a:lnTo>
                    <a:pt x="618731" y="83398"/>
                  </a:lnTo>
                  <a:lnTo>
                    <a:pt x="624417" y="83252"/>
                  </a:lnTo>
                  <a:lnTo>
                    <a:pt x="630103" y="86460"/>
                  </a:lnTo>
                  <a:lnTo>
                    <a:pt x="635741" y="81843"/>
                  </a:lnTo>
                  <a:lnTo>
                    <a:pt x="641427" y="84127"/>
                  </a:lnTo>
                  <a:lnTo>
                    <a:pt x="647113" y="80093"/>
                  </a:lnTo>
                  <a:lnTo>
                    <a:pt x="652800" y="69644"/>
                  </a:lnTo>
                  <a:lnTo>
                    <a:pt x="658486" y="63763"/>
                  </a:lnTo>
                  <a:lnTo>
                    <a:pt x="664123" y="64832"/>
                  </a:lnTo>
                  <a:lnTo>
                    <a:pt x="669810" y="69595"/>
                  </a:lnTo>
                  <a:lnTo>
                    <a:pt x="675496" y="66582"/>
                  </a:lnTo>
                  <a:lnTo>
                    <a:pt x="681182" y="69352"/>
                  </a:lnTo>
                  <a:lnTo>
                    <a:pt x="686868" y="67748"/>
                  </a:lnTo>
                  <a:lnTo>
                    <a:pt x="692506" y="69109"/>
                  </a:lnTo>
                  <a:lnTo>
                    <a:pt x="698192" y="70470"/>
                  </a:lnTo>
                  <a:lnTo>
                    <a:pt x="703879" y="85245"/>
                  </a:lnTo>
                  <a:lnTo>
                    <a:pt x="709565" y="70956"/>
                  </a:lnTo>
                  <a:lnTo>
                    <a:pt x="715251" y="66631"/>
                  </a:lnTo>
                  <a:lnTo>
                    <a:pt x="720889" y="62743"/>
                  </a:lnTo>
                  <a:lnTo>
                    <a:pt x="726575" y="61576"/>
                  </a:lnTo>
                  <a:lnTo>
                    <a:pt x="732261" y="62597"/>
                  </a:lnTo>
                  <a:lnTo>
                    <a:pt x="737947" y="61090"/>
                  </a:lnTo>
                  <a:lnTo>
                    <a:pt x="743634" y="47676"/>
                  </a:lnTo>
                  <a:lnTo>
                    <a:pt x="749271" y="45489"/>
                  </a:lnTo>
                  <a:lnTo>
                    <a:pt x="754957" y="35624"/>
                  </a:lnTo>
                  <a:lnTo>
                    <a:pt x="760644" y="37227"/>
                  </a:lnTo>
                  <a:lnTo>
                    <a:pt x="766330" y="33291"/>
                  </a:lnTo>
                  <a:lnTo>
                    <a:pt x="772016" y="28334"/>
                  </a:lnTo>
                  <a:lnTo>
                    <a:pt x="777654" y="23911"/>
                  </a:lnTo>
                  <a:lnTo>
                    <a:pt x="783340" y="34263"/>
                  </a:lnTo>
                  <a:lnTo>
                    <a:pt x="789026" y="37325"/>
                  </a:lnTo>
                  <a:lnTo>
                    <a:pt x="794713" y="44517"/>
                  </a:lnTo>
                  <a:lnTo>
                    <a:pt x="800399" y="47531"/>
                  </a:lnTo>
                  <a:lnTo>
                    <a:pt x="806036" y="48454"/>
                  </a:lnTo>
                  <a:lnTo>
                    <a:pt x="811723" y="43691"/>
                  </a:lnTo>
                  <a:lnTo>
                    <a:pt x="817409" y="35964"/>
                  </a:lnTo>
                  <a:lnTo>
                    <a:pt x="823095" y="42476"/>
                  </a:lnTo>
                  <a:lnTo>
                    <a:pt x="828781" y="43497"/>
                  </a:lnTo>
                  <a:lnTo>
                    <a:pt x="834419" y="41553"/>
                  </a:lnTo>
                  <a:lnTo>
                    <a:pt x="840105" y="39657"/>
                  </a:lnTo>
                  <a:lnTo>
                    <a:pt x="845792" y="38297"/>
                  </a:lnTo>
                  <a:lnTo>
                    <a:pt x="851478" y="31590"/>
                  </a:lnTo>
                  <a:lnTo>
                    <a:pt x="857164" y="32610"/>
                  </a:lnTo>
                  <a:lnTo>
                    <a:pt x="862802" y="22647"/>
                  </a:lnTo>
                  <a:lnTo>
                    <a:pt x="868488" y="22307"/>
                  </a:lnTo>
                  <a:lnTo>
                    <a:pt x="874174" y="18322"/>
                  </a:lnTo>
                  <a:lnTo>
                    <a:pt x="879860" y="16281"/>
                  </a:lnTo>
                  <a:lnTo>
                    <a:pt x="885547" y="11615"/>
                  </a:lnTo>
                  <a:lnTo>
                    <a:pt x="891184" y="5054"/>
                  </a:lnTo>
                  <a:lnTo>
                    <a:pt x="896871" y="15503"/>
                  </a:lnTo>
                  <a:lnTo>
                    <a:pt x="902557" y="19488"/>
                  </a:lnTo>
                  <a:lnTo>
                    <a:pt x="908243" y="26146"/>
                  </a:lnTo>
                  <a:lnTo>
                    <a:pt x="913929" y="25903"/>
                  </a:lnTo>
                  <a:lnTo>
                    <a:pt x="919567" y="26195"/>
                  </a:lnTo>
                  <a:lnTo>
                    <a:pt x="925253" y="28722"/>
                  </a:lnTo>
                  <a:lnTo>
                    <a:pt x="930939" y="25806"/>
                  </a:lnTo>
                  <a:lnTo>
                    <a:pt x="936626" y="20120"/>
                  </a:lnTo>
                  <a:lnTo>
                    <a:pt x="942312" y="32076"/>
                  </a:lnTo>
                  <a:lnTo>
                    <a:pt x="947950" y="24494"/>
                  </a:lnTo>
                  <a:lnTo>
                    <a:pt x="953636" y="28577"/>
                  </a:lnTo>
                  <a:lnTo>
                    <a:pt x="959322" y="24640"/>
                  </a:lnTo>
                  <a:lnTo>
                    <a:pt x="965008" y="16621"/>
                  </a:lnTo>
                  <a:lnTo>
                    <a:pt x="970694" y="16572"/>
                  </a:lnTo>
                  <a:lnTo>
                    <a:pt x="976332" y="22987"/>
                  </a:lnTo>
                  <a:lnTo>
                    <a:pt x="982018" y="26098"/>
                  </a:lnTo>
                  <a:lnTo>
                    <a:pt x="987705" y="18176"/>
                  </a:lnTo>
                  <a:lnTo>
                    <a:pt x="993391" y="21432"/>
                  </a:lnTo>
                  <a:lnTo>
                    <a:pt x="999077" y="26487"/>
                  </a:lnTo>
                  <a:lnTo>
                    <a:pt x="1004715" y="24057"/>
                  </a:lnTo>
                  <a:lnTo>
                    <a:pt x="1010401" y="22647"/>
                  </a:lnTo>
                  <a:lnTo>
                    <a:pt x="1016087" y="21578"/>
                  </a:lnTo>
                  <a:lnTo>
                    <a:pt x="1021773" y="20946"/>
                  </a:lnTo>
                  <a:lnTo>
                    <a:pt x="1027460" y="28577"/>
                  </a:lnTo>
                  <a:lnTo>
                    <a:pt x="1033097" y="27945"/>
                  </a:lnTo>
                  <a:lnTo>
                    <a:pt x="1038784" y="11955"/>
                  </a:lnTo>
                  <a:lnTo>
                    <a:pt x="1044470" y="19391"/>
                  </a:lnTo>
                  <a:lnTo>
                    <a:pt x="1050156" y="24591"/>
                  </a:lnTo>
                  <a:lnTo>
                    <a:pt x="1055842" y="25126"/>
                  </a:lnTo>
                  <a:lnTo>
                    <a:pt x="1061480" y="33485"/>
                  </a:lnTo>
                  <a:lnTo>
                    <a:pt x="1067166" y="27556"/>
                  </a:lnTo>
                  <a:lnTo>
                    <a:pt x="1072852" y="37130"/>
                  </a:lnTo>
                  <a:lnTo>
                    <a:pt x="1078539" y="28674"/>
                  </a:lnTo>
                  <a:lnTo>
                    <a:pt x="1084225" y="32416"/>
                  </a:lnTo>
                  <a:lnTo>
                    <a:pt x="1089863" y="33534"/>
                  </a:lnTo>
                  <a:lnTo>
                    <a:pt x="1095549" y="23085"/>
                  </a:lnTo>
                  <a:lnTo>
                    <a:pt x="1101235" y="23376"/>
                  </a:lnTo>
                  <a:lnTo>
                    <a:pt x="1106921" y="16378"/>
                  </a:lnTo>
                  <a:lnTo>
                    <a:pt x="1112608" y="18856"/>
                  </a:lnTo>
                  <a:lnTo>
                    <a:pt x="1118245" y="25077"/>
                  </a:lnTo>
                  <a:lnTo>
                    <a:pt x="1123931" y="23133"/>
                  </a:lnTo>
                  <a:lnTo>
                    <a:pt x="1129618" y="28334"/>
                  </a:lnTo>
                  <a:lnTo>
                    <a:pt x="1135304" y="29354"/>
                  </a:lnTo>
                  <a:lnTo>
                    <a:pt x="1140990" y="24397"/>
                  </a:lnTo>
                  <a:lnTo>
                    <a:pt x="1146628" y="17982"/>
                  </a:lnTo>
                  <a:lnTo>
                    <a:pt x="1152314" y="19294"/>
                  </a:lnTo>
                  <a:lnTo>
                    <a:pt x="1158000" y="15406"/>
                  </a:lnTo>
                  <a:lnTo>
                    <a:pt x="1163687" y="22987"/>
                  </a:lnTo>
                  <a:lnTo>
                    <a:pt x="1169373" y="21627"/>
                  </a:lnTo>
                  <a:lnTo>
                    <a:pt x="1175010" y="16183"/>
                  </a:lnTo>
                  <a:lnTo>
                    <a:pt x="1180697" y="13996"/>
                  </a:lnTo>
                  <a:lnTo>
                    <a:pt x="1186383" y="18613"/>
                  </a:lnTo>
                  <a:lnTo>
                    <a:pt x="1192069" y="14531"/>
                  </a:lnTo>
                  <a:lnTo>
                    <a:pt x="1197755" y="12295"/>
                  </a:lnTo>
                  <a:lnTo>
                    <a:pt x="1203393" y="19634"/>
                  </a:lnTo>
                  <a:lnTo>
                    <a:pt x="1209079" y="13608"/>
                  </a:lnTo>
                  <a:lnTo>
                    <a:pt x="1214765" y="14677"/>
                  </a:lnTo>
                  <a:lnTo>
                    <a:pt x="1220452" y="8893"/>
                  </a:lnTo>
                  <a:lnTo>
                    <a:pt x="1226138" y="3936"/>
                  </a:lnTo>
                  <a:lnTo>
                    <a:pt x="1231776" y="5248"/>
                  </a:lnTo>
                  <a:lnTo>
                    <a:pt x="1237462" y="4908"/>
                  </a:lnTo>
                  <a:lnTo>
                    <a:pt x="1243148" y="4957"/>
                  </a:lnTo>
                  <a:lnTo>
                    <a:pt x="1248834" y="0"/>
                  </a:lnTo>
                  <a:lnTo>
                    <a:pt x="1254521" y="2089"/>
                  </a:lnTo>
                  <a:lnTo>
                    <a:pt x="1260158" y="13462"/>
                  </a:lnTo>
                  <a:lnTo>
                    <a:pt x="1265844" y="12976"/>
                  </a:lnTo>
                  <a:lnTo>
                    <a:pt x="1271531" y="4617"/>
                  </a:lnTo>
                  <a:lnTo>
                    <a:pt x="1277217" y="8456"/>
                  </a:lnTo>
                  <a:lnTo>
                    <a:pt x="1282903" y="5248"/>
                  </a:lnTo>
                  <a:lnTo>
                    <a:pt x="1288541" y="9428"/>
                  </a:lnTo>
                  <a:lnTo>
                    <a:pt x="1294227" y="11566"/>
                  </a:lnTo>
                  <a:lnTo>
                    <a:pt x="1299913" y="9185"/>
                  </a:lnTo>
                  <a:lnTo>
                    <a:pt x="1305600" y="16426"/>
                  </a:lnTo>
                  <a:lnTo>
                    <a:pt x="1311286" y="20023"/>
                  </a:lnTo>
                  <a:lnTo>
                    <a:pt x="1316923" y="16864"/>
                  </a:lnTo>
                  <a:lnTo>
                    <a:pt x="1322610" y="12587"/>
                  </a:lnTo>
                  <a:lnTo>
                    <a:pt x="1328296" y="23814"/>
                  </a:lnTo>
                  <a:lnTo>
                    <a:pt x="1333982" y="12927"/>
                  </a:lnTo>
                  <a:lnTo>
                    <a:pt x="1339668" y="11907"/>
                  </a:lnTo>
                  <a:lnTo>
                    <a:pt x="1345306" y="13170"/>
                  </a:lnTo>
                  <a:lnTo>
                    <a:pt x="1350992" y="24251"/>
                  </a:lnTo>
                  <a:lnTo>
                    <a:pt x="1356679" y="29549"/>
                  </a:lnTo>
                  <a:lnTo>
                    <a:pt x="1362365" y="23668"/>
                  </a:lnTo>
                  <a:lnTo>
                    <a:pt x="1368051" y="31007"/>
                  </a:lnTo>
                  <a:lnTo>
                    <a:pt x="1373689" y="23085"/>
                  </a:lnTo>
                  <a:lnTo>
                    <a:pt x="1379375" y="19537"/>
                  </a:lnTo>
                  <a:lnTo>
                    <a:pt x="1385061" y="25126"/>
                  </a:lnTo>
                  <a:lnTo>
                    <a:pt x="1390747" y="26681"/>
                  </a:lnTo>
                  <a:lnTo>
                    <a:pt x="1396434" y="27410"/>
                  </a:lnTo>
                  <a:lnTo>
                    <a:pt x="1402071" y="29549"/>
                  </a:lnTo>
                  <a:lnTo>
                    <a:pt x="1407758" y="32562"/>
                  </a:lnTo>
                  <a:lnTo>
                    <a:pt x="1413444" y="42282"/>
                  </a:lnTo>
                  <a:lnTo>
                    <a:pt x="1419130" y="39414"/>
                  </a:lnTo>
                  <a:lnTo>
                    <a:pt x="1424816" y="43545"/>
                  </a:lnTo>
                  <a:lnTo>
                    <a:pt x="1430454" y="46802"/>
                  </a:lnTo>
                  <a:lnTo>
                    <a:pt x="1436140" y="41553"/>
                  </a:lnTo>
                  <a:lnTo>
                    <a:pt x="1441826" y="43545"/>
                  </a:lnTo>
                  <a:lnTo>
                    <a:pt x="1447513" y="42622"/>
                  </a:lnTo>
                  <a:lnTo>
                    <a:pt x="1453199" y="48162"/>
                  </a:lnTo>
                  <a:lnTo>
                    <a:pt x="1458837" y="52536"/>
                  </a:lnTo>
                  <a:lnTo>
                    <a:pt x="1464523" y="51856"/>
                  </a:lnTo>
                  <a:lnTo>
                    <a:pt x="1470209" y="65707"/>
                  </a:lnTo>
                  <a:lnTo>
                    <a:pt x="1475895" y="59535"/>
                  </a:lnTo>
                  <a:lnTo>
                    <a:pt x="1481581" y="72997"/>
                  </a:lnTo>
                  <a:lnTo>
                    <a:pt x="1487219" y="78440"/>
                  </a:lnTo>
                  <a:lnTo>
                    <a:pt x="1492905" y="75330"/>
                  </a:lnTo>
                  <a:lnTo>
                    <a:pt x="1498592" y="77128"/>
                  </a:lnTo>
                  <a:lnTo>
                    <a:pt x="1504278" y="74115"/>
                  </a:lnTo>
                  <a:lnTo>
                    <a:pt x="1509964" y="69304"/>
                  </a:lnTo>
                  <a:lnTo>
                    <a:pt x="1515602" y="68332"/>
                  </a:lnTo>
                  <a:lnTo>
                    <a:pt x="1521288" y="69498"/>
                  </a:lnTo>
                  <a:lnTo>
                    <a:pt x="1526974" y="78343"/>
                  </a:lnTo>
                  <a:lnTo>
                    <a:pt x="1532660" y="85099"/>
                  </a:lnTo>
                  <a:lnTo>
                    <a:pt x="1538347" y="84127"/>
                  </a:lnTo>
                  <a:lnTo>
                    <a:pt x="1543984" y="91806"/>
                  </a:lnTo>
                  <a:lnTo>
                    <a:pt x="1549671" y="102109"/>
                  </a:lnTo>
                  <a:lnTo>
                    <a:pt x="1555357" y="99436"/>
                  </a:lnTo>
                  <a:lnTo>
                    <a:pt x="1561043" y="114745"/>
                  </a:lnTo>
                  <a:lnTo>
                    <a:pt x="1566729" y="115814"/>
                  </a:lnTo>
                  <a:lnTo>
                    <a:pt x="1572367" y="109059"/>
                  </a:lnTo>
                  <a:lnTo>
                    <a:pt x="1578053" y="109496"/>
                  </a:lnTo>
                  <a:lnTo>
                    <a:pt x="1583739" y="117369"/>
                  </a:lnTo>
                  <a:lnTo>
                    <a:pt x="1589426" y="130589"/>
                  </a:lnTo>
                  <a:lnTo>
                    <a:pt x="1595112" y="131415"/>
                  </a:lnTo>
                  <a:lnTo>
                    <a:pt x="1600750" y="140649"/>
                  </a:lnTo>
                  <a:lnTo>
                    <a:pt x="1606436" y="138316"/>
                  </a:lnTo>
                  <a:lnTo>
                    <a:pt x="1612122" y="148085"/>
                  </a:lnTo>
                  <a:lnTo>
                    <a:pt x="1617808" y="159895"/>
                  </a:lnTo>
                  <a:lnTo>
                    <a:pt x="1623495" y="155229"/>
                  </a:lnTo>
                  <a:lnTo>
                    <a:pt x="1629132" y="163637"/>
                  </a:lnTo>
                  <a:lnTo>
                    <a:pt x="1634818" y="156395"/>
                  </a:lnTo>
                  <a:lnTo>
                    <a:pt x="1640505" y="148036"/>
                  </a:lnTo>
                  <a:lnTo>
                    <a:pt x="1646191" y="152216"/>
                  </a:lnTo>
                  <a:lnTo>
                    <a:pt x="1651877" y="152410"/>
                  </a:lnTo>
                  <a:lnTo>
                    <a:pt x="1657515" y="146967"/>
                  </a:lnTo>
                  <a:lnTo>
                    <a:pt x="1663201" y="152021"/>
                  </a:lnTo>
                  <a:lnTo>
                    <a:pt x="1668887" y="158291"/>
                  </a:lnTo>
                  <a:lnTo>
                    <a:pt x="1674573" y="146724"/>
                  </a:lnTo>
                  <a:lnTo>
                    <a:pt x="1680260" y="149834"/>
                  </a:lnTo>
                  <a:lnTo>
                    <a:pt x="1685897" y="154937"/>
                  </a:lnTo>
                  <a:lnTo>
                    <a:pt x="1691584" y="164609"/>
                  </a:lnTo>
                  <a:lnTo>
                    <a:pt x="1697270" y="163977"/>
                  </a:lnTo>
                  <a:lnTo>
                    <a:pt x="1702956" y="162276"/>
                  </a:lnTo>
                  <a:lnTo>
                    <a:pt x="1708642" y="170344"/>
                  </a:lnTo>
                  <a:lnTo>
                    <a:pt x="1714280" y="175107"/>
                  </a:lnTo>
                  <a:lnTo>
                    <a:pt x="1719966" y="180258"/>
                  </a:lnTo>
                  <a:lnTo>
                    <a:pt x="1725652" y="183320"/>
                  </a:lnTo>
                  <a:lnTo>
                    <a:pt x="1731339" y="184049"/>
                  </a:lnTo>
                  <a:lnTo>
                    <a:pt x="1737025" y="180793"/>
                  </a:lnTo>
                  <a:lnTo>
                    <a:pt x="1742663" y="181619"/>
                  </a:lnTo>
                  <a:lnTo>
                    <a:pt x="1748349" y="179286"/>
                  </a:lnTo>
                  <a:lnTo>
                    <a:pt x="1754035" y="185944"/>
                  </a:lnTo>
                  <a:lnTo>
                    <a:pt x="1759721" y="175690"/>
                  </a:lnTo>
                  <a:lnTo>
                    <a:pt x="1765408" y="170878"/>
                  </a:lnTo>
                  <a:lnTo>
                    <a:pt x="1771045" y="174183"/>
                  </a:lnTo>
                  <a:lnTo>
                    <a:pt x="1776731" y="175641"/>
                  </a:lnTo>
                  <a:lnTo>
                    <a:pt x="1782418" y="182154"/>
                  </a:lnTo>
                  <a:lnTo>
                    <a:pt x="1788104" y="166359"/>
                  </a:lnTo>
                  <a:lnTo>
                    <a:pt x="1793790" y="171073"/>
                  </a:lnTo>
                  <a:lnTo>
                    <a:pt x="1799428" y="172579"/>
                  </a:lnTo>
                  <a:lnTo>
                    <a:pt x="1805114" y="180258"/>
                  </a:lnTo>
                  <a:lnTo>
                    <a:pt x="1810800" y="188520"/>
                  </a:lnTo>
                  <a:lnTo>
                    <a:pt x="1816487" y="191971"/>
                  </a:lnTo>
                  <a:lnTo>
                    <a:pt x="1822173" y="186771"/>
                  </a:lnTo>
                  <a:lnTo>
                    <a:pt x="1827810" y="167962"/>
                  </a:lnTo>
                  <a:lnTo>
                    <a:pt x="1833497" y="162082"/>
                  </a:lnTo>
                  <a:lnTo>
                    <a:pt x="1839183" y="157951"/>
                  </a:lnTo>
                  <a:lnTo>
                    <a:pt x="1844869" y="158145"/>
                  </a:lnTo>
                  <a:lnTo>
                    <a:pt x="1850555" y="162422"/>
                  </a:lnTo>
                  <a:lnTo>
                    <a:pt x="1856193" y="158145"/>
                  </a:lnTo>
                  <a:lnTo>
                    <a:pt x="1861879" y="155132"/>
                  </a:lnTo>
                  <a:lnTo>
                    <a:pt x="1867566" y="151341"/>
                  </a:lnTo>
                  <a:lnTo>
                    <a:pt x="1873252" y="155764"/>
                  </a:lnTo>
                  <a:lnTo>
                    <a:pt x="1878938" y="152216"/>
                  </a:lnTo>
                  <a:lnTo>
                    <a:pt x="1884576" y="150466"/>
                  </a:lnTo>
                  <a:lnTo>
                    <a:pt x="1890262" y="143079"/>
                  </a:lnTo>
                  <a:lnTo>
                    <a:pt x="1895948" y="138754"/>
                  </a:lnTo>
                  <a:lnTo>
                    <a:pt x="1901634" y="141086"/>
                  </a:lnTo>
                  <a:lnTo>
                    <a:pt x="1907321" y="136615"/>
                  </a:lnTo>
                  <a:lnTo>
                    <a:pt x="1912958" y="132241"/>
                  </a:lnTo>
                  <a:lnTo>
                    <a:pt x="1918645" y="132873"/>
                  </a:lnTo>
                  <a:lnTo>
                    <a:pt x="1924331" y="129033"/>
                  </a:lnTo>
                  <a:lnTo>
                    <a:pt x="1930017" y="135983"/>
                  </a:lnTo>
                  <a:lnTo>
                    <a:pt x="1935703" y="125486"/>
                  </a:lnTo>
                  <a:lnTo>
                    <a:pt x="1941341" y="135157"/>
                  </a:lnTo>
                  <a:lnTo>
                    <a:pt x="1947027" y="135352"/>
                  </a:lnTo>
                  <a:lnTo>
                    <a:pt x="1952713" y="132338"/>
                  </a:lnTo>
                  <a:lnTo>
                    <a:pt x="1958400" y="130734"/>
                  </a:lnTo>
                  <a:lnTo>
                    <a:pt x="1964086" y="129082"/>
                  </a:lnTo>
                  <a:lnTo>
                    <a:pt x="1969723" y="131318"/>
                  </a:lnTo>
                  <a:lnTo>
                    <a:pt x="1975410" y="126360"/>
                  </a:lnTo>
                  <a:lnTo>
                    <a:pt x="1981096" y="115911"/>
                  </a:lnTo>
                  <a:lnTo>
                    <a:pt x="1986782" y="117758"/>
                  </a:lnTo>
                  <a:lnTo>
                    <a:pt x="1992468" y="125874"/>
                  </a:lnTo>
                  <a:lnTo>
                    <a:pt x="1998106" y="123590"/>
                  </a:lnTo>
                  <a:lnTo>
                    <a:pt x="2003792" y="112266"/>
                  </a:lnTo>
                  <a:lnTo>
                    <a:pt x="2009479" y="110079"/>
                  </a:lnTo>
                  <a:lnTo>
                    <a:pt x="2015165" y="106920"/>
                  </a:lnTo>
                  <a:lnTo>
                    <a:pt x="2020851" y="104539"/>
                  </a:lnTo>
                  <a:lnTo>
                    <a:pt x="2026489" y="109642"/>
                  </a:lnTo>
                  <a:lnTo>
                    <a:pt x="2032175" y="107844"/>
                  </a:lnTo>
                  <a:lnTo>
                    <a:pt x="2037861" y="106386"/>
                  </a:lnTo>
                  <a:lnTo>
                    <a:pt x="2043547" y="112509"/>
                  </a:lnTo>
                  <a:lnTo>
                    <a:pt x="2049234" y="110517"/>
                  </a:lnTo>
                  <a:lnTo>
                    <a:pt x="2054871" y="111878"/>
                  </a:lnTo>
                  <a:lnTo>
                    <a:pt x="2060558" y="120577"/>
                  </a:lnTo>
                  <a:lnTo>
                    <a:pt x="2066244" y="120966"/>
                  </a:lnTo>
                  <a:lnTo>
                    <a:pt x="2071930" y="124659"/>
                  </a:lnTo>
                  <a:lnTo>
                    <a:pt x="2077616" y="128159"/>
                  </a:lnTo>
                  <a:lnTo>
                    <a:pt x="2083254" y="119313"/>
                  </a:lnTo>
                  <a:lnTo>
                    <a:pt x="2088940" y="120091"/>
                  </a:lnTo>
                  <a:lnTo>
                    <a:pt x="2094626" y="119605"/>
                  </a:lnTo>
                  <a:lnTo>
                    <a:pt x="2100313" y="113530"/>
                  </a:lnTo>
                  <a:lnTo>
                    <a:pt x="2105999" y="110468"/>
                  </a:lnTo>
                  <a:lnTo>
                    <a:pt x="2111637" y="118050"/>
                  </a:lnTo>
                  <a:lnTo>
                    <a:pt x="2117323" y="116883"/>
                  </a:lnTo>
                  <a:lnTo>
                    <a:pt x="2123009" y="111489"/>
                  </a:lnTo>
                  <a:lnTo>
                    <a:pt x="2128695" y="110371"/>
                  </a:lnTo>
                  <a:lnTo>
                    <a:pt x="2134382" y="113773"/>
                  </a:lnTo>
                  <a:lnTo>
                    <a:pt x="2140019" y="113870"/>
                  </a:lnTo>
                  <a:lnTo>
                    <a:pt x="2145705" y="114502"/>
                  </a:lnTo>
                  <a:lnTo>
                    <a:pt x="2151392" y="119022"/>
                  </a:lnTo>
                  <a:lnTo>
                    <a:pt x="2157078" y="119362"/>
                  </a:lnTo>
                  <a:lnTo>
                    <a:pt x="2162764" y="120966"/>
                  </a:lnTo>
                  <a:lnTo>
                    <a:pt x="2168402" y="114016"/>
                  </a:lnTo>
                  <a:lnTo>
                    <a:pt x="2174088" y="117855"/>
                  </a:lnTo>
                  <a:lnTo>
                    <a:pt x="2179774" y="121792"/>
                  </a:lnTo>
                  <a:lnTo>
                    <a:pt x="2185460" y="122278"/>
                  </a:lnTo>
                  <a:lnTo>
                    <a:pt x="2191147" y="117515"/>
                  </a:lnTo>
                  <a:lnTo>
                    <a:pt x="2196784" y="115620"/>
                  </a:lnTo>
                  <a:lnTo>
                    <a:pt x="2202471" y="115766"/>
                  </a:lnTo>
                  <a:lnTo>
                    <a:pt x="2208157" y="118293"/>
                  </a:lnTo>
                  <a:lnTo>
                    <a:pt x="2213843" y="127332"/>
                  </a:lnTo>
                  <a:lnTo>
                    <a:pt x="2219529" y="132678"/>
                  </a:lnTo>
                  <a:lnTo>
                    <a:pt x="2225167" y="134963"/>
                  </a:lnTo>
                  <a:lnTo>
                    <a:pt x="2230853" y="134185"/>
                  </a:lnTo>
                  <a:lnTo>
                    <a:pt x="2236539" y="131901"/>
                  </a:lnTo>
                  <a:lnTo>
                    <a:pt x="2242226" y="129131"/>
                  </a:lnTo>
                  <a:lnTo>
                    <a:pt x="2247912" y="130977"/>
                  </a:lnTo>
                  <a:lnTo>
                    <a:pt x="2253550" y="131366"/>
                  </a:lnTo>
                  <a:lnTo>
                    <a:pt x="2259236" y="129131"/>
                  </a:lnTo>
                  <a:lnTo>
                    <a:pt x="2264922" y="131852"/>
                  </a:lnTo>
                  <a:lnTo>
                    <a:pt x="2270608" y="130297"/>
                  </a:lnTo>
                  <a:lnTo>
                    <a:pt x="2276295" y="132435"/>
                  </a:lnTo>
                  <a:lnTo>
                    <a:pt x="2281932" y="132581"/>
                  </a:lnTo>
                  <a:lnTo>
                    <a:pt x="2287618" y="139531"/>
                  </a:lnTo>
                  <a:lnTo>
                    <a:pt x="2293305" y="151390"/>
                  </a:lnTo>
                  <a:lnTo>
                    <a:pt x="2298991" y="138025"/>
                  </a:lnTo>
                  <a:lnTo>
                    <a:pt x="2304677" y="128207"/>
                  </a:lnTo>
                  <a:lnTo>
                    <a:pt x="2310315" y="125583"/>
                  </a:lnTo>
                  <a:lnTo>
                    <a:pt x="2316001" y="126360"/>
                  </a:lnTo>
                  <a:lnTo>
                    <a:pt x="2321687" y="140309"/>
                  </a:lnTo>
                  <a:lnTo>
                    <a:pt x="2327374" y="132921"/>
                  </a:lnTo>
                  <a:lnTo>
                    <a:pt x="2333060" y="135740"/>
                  </a:lnTo>
                  <a:lnTo>
                    <a:pt x="2338697" y="131852"/>
                  </a:lnTo>
                  <a:lnTo>
                    <a:pt x="2344384" y="130443"/>
                  </a:lnTo>
                  <a:lnTo>
                    <a:pt x="2350070" y="126506"/>
                  </a:lnTo>
                  <a:lnTo>
                    <a:pt x="2355756" y="129908"/>
                  </a:lnTo>
                  <a:lnTo>
                    <a:pt x="2361442" y="122229"/>
                  </a:lnTo>
                  <a:lnTo>
                    <a:pt x="2367080" y="114891"/>
                  </a:lnTo>
                  <a:lnTo>
                    <a:pt x="2372766" y="119897"/>
                  </a:lnTo>
                  <a:lnTo>
                    <a:pt x="2378453" y="118050"/>
                  </a:lnTo>
                  <a:lnTo>
                    <a:pt x="2384139" y="127284"/>
                  </a:lnTo>
                  <a:lnTo>
                    <a:pt x="2389825" y="117126"/>
                  </a:lnTo>
                  <a:lnTo>
                    <a:pt x="2395463" y="105462"/>
                  </a:lnTo>
                  <a:lnTo>
                    <a:pt x="2401149" y="108330"/>
                  </a:lnTo>
                  <a:lnTo>
                    <a:pt x="2406835" y="100165"/>
                  </a:lnTo>
                  <a:lnTo>
                    <a:pt x="2412521" y="100651"/>
                  </a:lnTo>
                  <a:lnTo>
                    <a:pt x="2418208" y="107309"/>
                  </a:lnTo>
                  <a:lnTo>
                    <a:pt x="2423845" y="104830"/>
                  </a:lnTo>
                  <a:lnTo>
                    <a:pt x="2429531" y="105219"/>
                  </a:lnTo>
                  <a:lnTo>
                    <a:pt x="2435218" y="103518"/>
                  </a:lnTo>
                  <a:lnTo>
                    <a:pt x="2440904" y="102109"/>
                  </a:lnTo>
                  <a:lnTo>
                    <a:pt x="2446590" y="101234"/>
                  </a:lnTo>
                  <a:lnTo>
                    <a:pt x="2452228" y="95694"/>
                  </a:lnTo>
                  <a:lnTo>
                    <a:pt x="2457914" y="87723"/>
                  </a:lnTo>
                  <a:lnTo>
                    <a:pt x="2463600" y="88112"/>
                  </a:lnTo>
                  <a:lnTo>
                    <a:pt x="2469287" y="84710"/>
                  </a:lnTo>
                  <a:lnTo>
                    <a:pt x="2474973" y="79753"/>
                  </a:lnTo>
                  <a:lnTo>
                    <a:pt x="2480610" y="77566"/>
                  </a:lnTo>
                  <a:lnTo>
                    <a:pt x="2486297" y="76594"/>
                  </a:lnTo>
                  <a:lnTo>
                    <a:pt x="2491983" y="76982"/>
                  </a:lnTo>
                  <a:lnTo>
                    <a:pt x="2497669" y="72074"/>
                  </a:lnTo>
                  <a:lnTo>
                    <a:pt x="2503355" y="63763"/>
                  </a:lnTo>
                  <a:lnTo>
                    <a:pt x="2508993" y="60021"/>
                  </a:lnTo>
                  <a:lnTo>
                    <a:pt x="2514679" y="60264"/>
                  </a:lnTo>
                  <a:lnTo>
                    <a:pt x="2520366" y="69935"/>
                  </a:lnTo>
                  <a:lnTo>
                    <a:pt x="2526052" y="78732"/>
                  </a:lnTo>
                  <a:lnTo>
                    <a:pt x="2531738" y="83398"/>
                  </a:lnTo>
                  <a:lnTo>
                    <a:pt x="2537376" y="76691"/>
                  </a:lnTo>
                  <a:lnTo>
                    <a:pt x="2543062" y="69158"/>
                  </a:lnTo>
                  <a:lnTo>
                    <a:pt x="2548748" y="69692"/>
                  </a:lnTo>
                  <a:lnTo>
                    <a:pt x="2554434" y="64444"/>
                  </a:lnTo>
                  <a:lnTo>
                    <a:pt x="2560121" y="53168"/>
                  </a:lnTo>
                  <a:lnTo>
                    <a:pt x="2565758" y="51710"/>
                  </a:lnTo>
                  <a:lnTo>
                    <a:pt x="2571445" y="43740"/>
                  </a:lnTo>
                  <a:lnTo>
                    <a:pt x="2577131" y="43351"/>
                  </a:lnTo>
                  <a:lnTo>
                    <a:pt x="2582817" y="33825"/>
                  </a:lnTo>
                  <a:lnTo>
                    <a:pt x="2588503" y="42087"/>
                  </a:lnTo>
                  <a:lnTo>
                    <a:pt x="2594141" y="43497"/>
                  </a:lnTo>
                  <a:lnTo>
                    <a:pt x="2599827" y="53508"/>
                  </a:lnTo>
                  <a:lnTo>
                    <a:pt x="2605513" y="59000"/>
                  </a:lnTo>
                  <a:lnTo>
                    <a:pt x="2611200" y="64152"/>
                  </a:lnTo>
                  <a:lnTo>
                    <a:pt x="2616886" y="59827"/>
                  </a:lnTo>
                  <a:lnTo>
                    <a:pt x="2622524" y="58320"/>
                  </a:lnTo>
                  <a:lnTo>
                    <a:pt x="2628210" y="66436"/>
                  </a:lnTo>
                  <a:lnTo>
                    <a:pt x="2633896" y="56376"/>
                  </a:lnTo>
                  <a:lnTo>
                    <a:pt x="2639582" y="55404"/>
                  </a:lnTo>
                  <a:lnTo>
                    <a:pt x="2645268" y="64832"/>
                  </a:lnTo>
                  <a:lnTo>
                    <a:pt x="2650906" y="71491"/>
                  </a:lnTo>
                  <a:lnTo>
                    <a:pt x="2656592" y="70324"/>
                  </a:lnTo>
                  <a:lnTo>
                    <a:pt x="2662279" y="71977"/>
                  </a:lnTo>
                  <a:lnTo>
                    <a:pt x="2667965" y="60799"/>
                  </a:lnTo>
                  <a:lnTo>
                    <a:pt x="2673651" y="73483"/>
                  </a:lnTo>
                  <a:lnTo>
                    <a:pt x="2679289" y="78149"/>
                  </a:lnTo>
                  <a:lnTo>
                    <a:pt x="2684975" y="78197"/>
                  </a:lnTo>
                  <a:lnTo>
                    <a:pt x="2690661" y="82280"/>
                  </a:lnTo>
                  <a:lnTo>
                    <a:pt x="2696347" y="73192"/>
                  </a:lnTo>
                  <a:lnTo>
                    <a:pt x="2702034" y="81551"/>
                  </a:lnTo>
                  <a:lnTo>
                    <a:pt x="2707671" y="67748"/>
                  </a:lnTo>
                  <a:lnTo>
                    <a:pt x="2713358" y="73872"/>
                  </a:lnTo>
                  <a:lnTo>
                    <a:pt x="2719044" y="88987"/>
                  </a:lnTo>
                  <a:lnTo>
                    <a:pt x="2724730" y="89133"/>
                  </a:lnTo>
                  <a:lnTo>
                    <a:pt x="2730416" y="95305"/>
                  </a:lnTo>
                  <a:lnTo>
                    <a:pt x="2736054" y="100068"/>
                  </a:lnTo>
                  <a:lnTo>
                    <a:pt x="2741740" y="97589"/>
                  </a:lnTo>
                  <a:lnTo>
                    <a:pt x="2747426" y="91757"/>
                  </a:lnTo>
                  <a:lnTo>
                    <a:pt x="2753113" y="91271"/>
                  </a:lnTo>
                  <a:lnTo>
                    <a:pt x="2758799" y="85488"/>
                  </a:lnTo>
                  <a:lnTo>
                    <a:pt x="2764437" y="88015"/>
                  </a:lnTo>
                  <a:lnTo>
                    <a:pt x="2770123" y="79898"/>
                  </a:lnTo>
                  <a:lnTo>
                    <a:pt x="2775809" y="72220"/>
                  </a:lnTo>
                  <a:lnTo>
                    <a:pt x="2781495" y="71636"/>
                  </a:lnTo>
                  <a:lnTo>
                    <a:pt x="2787182" y="67846"/>
                  </a:lnTo>
                  <a:lnTo>
                    <a:pt x="2792819" y="62062"/>
                  </a:lnTo>
                  <a:lnTo>
                    <a:pt x="2798505" y="63423"/>
                  </a:lnTo>
                  <a:lnTo>
                    <a:pt x="2804192" y="59243"/>
                  </a:lnTo>
                  <a:lnTo>
                    <a:pt x="2809878" y="52391"/>
                  </a:lnTo>
                  <a:lnTo>
                    <a:pt x="2815564" y="53557"/>
                  </a:lnTo>
                  <a:lnTo>
                    <a:pt x="2821202" y="53897"/>
                  </a:lnTo>
                  <a:lnTo>
                    <a:pt x="2826888" y="43059"/>
                  </a:lnTo>
                  <a:lnTo>
                    <a:pt x="2832574" y="38394"/>
                  </a:lnTo>
                </a:path>
              </a:pathLst>
            </a:custGeom>
            <a:ln w="3645">
              <a:solidFill>
                <a:srgbClr val="0000FF"/>
              </a:solidFill>
            </a:ln>
          </p:spPr>
          <p:txBody>
            <a:bodyPr wrap="square" lIns="0" tIns="0" rIns="0" bIns="0" rtlCol="0"/>
            <a:lstStyle/>
            <a:p>
              <a:endParaRPr/>
            </a:p>
          </p:txBody>
        </p:sp>
        <p:sp>
          <p:nvSpPr>
            <p:cNvPr id="25" name="object 25"/>
            <p:cNvSpPr/>
            <p:nvPr/>
          </p:nvSpPr>
          <p:spPr>
            <a:xfrm>
              <a:off x="979899" y="2853851"/>
              <a:ext cx="3065780" cy="0"/>
            </a:xfrm>
            <a:custGeom>
              <a:avLst/>
              <a:gdLst/>
              <a:ahLst/>
              <a:cxnLst/>
              <a:rect l="l" t="t" r="r" b="b"/>
              <a:pathLst>
                <a:path w="3065779">
                  <a:moveTo>
                    <a:pt x="0" y="0"/>
                  </a:moveTo>
                  <a:lnTo>
                    <a:pt x="3065321" y="0"/>
                  </a:lnTo>
                </a:path>
              </a:pathLst>
            </a:custGeom>
            <a:ln w="3645">
              <a:solidFill>
                <a:srgbClr val="0000FF"/>
              </a:solidFill>
              <a:prstDash val="dash"/>
            </a:ln>
          </p:spPr>
          <p:txBody>
            <a:bodyPr wrap="square" lIns="0" tIns="0" rIns="0" bIns="0" rtlCol="0"/>
            <a:lstStyle/>
            <a:p>
              <a:endParaRPr/>
            </a:p>
          </p:txBody>
        </p:sp>
        <p:sp>
          <p:nvSpPr>
            <p:cNvPr id="26" name="object 26"/>
            <p:cNvSpPr/>
            <p:nvPr/>
          </p:nvSpPr>
          <p:spPr>
            <a:xfrm>
              <a:off x="979899" y="2247319"/>
              <a:ext cx="3065780" cy="629920"/>
            </a:xfrm>
            <a:custGeom>
              <a:avLst/>
              <a:gdLst/>
              <a:ahLst/>
              <a:cxnLst/>
              <a:rect l="l" t="t" r="r" b="b"/>
              <a:pathLst>
                <a:path w="3065779" h="629919">
                  <a:moveTo>
                    <a:pt x="0" y="629860"/>
                  </a:moveTo>
                  <a:lnTo>
                    <a:pt x="3065321" y="0"/>
                  </a:lnTo>
                </a:path>
              </a:pathLst>
            </a:custGeom>
            <a:ln w="3645">
              <a:solidFill>
                <a:srgbClr val="000000"/>
              </a:solidFill>
              <a:prstDash val="dash"/>
            </a:ln>
          </p:spPr>
          <p:txBody>
            <a:bodyPr wrap="square" lIns="0" tIns="0" rIns="0" bIns="0" rtlCol="0"/>
            <a:lstStyle/>
            <a:p>
              <a:endParaRPr/>
            </a:p>
          </p:txBody>
        </p:sp>
      </p:grpSp>
    </p:spTree>
  </p:cSld>
  <p:clrMapOvr>
    <a:masterClrMapping/>
  </p:clrMapOvr>
  <p:transition>
    <p:cut/>
  </p:transition>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17754" y="198525"/>
            <a:ext cx="4260692" cy="232756"/>
          </a:xfrm>
          <a:prstGeom prst="rect">
            <a:avLst/>
          </a:prstGeom>
        </p:spPr>
        <p:txBody>
          <a:bodyPr vert="horz" wrap="square" lIns="0" tIns="17145" rIns="0" bIns="0" rtlCol="0">
            <a:spAutoFit/>
          </a:bodyPr>
          <a:lstStyle/>
          <a:p>
            <a:pPr marL="1649730">
              <a:spcBef>
                <a:spcPts val="135"/>
              </a:spcBef>
            </a:pPr>
            <a:r>
              <a:rPr spc="-10" dirty="0"/>
              <a:t>Time</a:t>
            </a:r>
            <a:r>
              <a:rPr spc="15" dirty="0"/>
              <a:t> </a:t>
            </a:r>
            <a:r>
              <a:rPr spc="-60" dirty="0"/>
              <a:t>Series</a:t>
            </a:r>
            <a:r>
              <a:rPr spc="20" dirty="0"/>
              <a:t> </a:t>
            </a:r>
            <a:r>
              <a:rPr spc="-35" dirty="0"/>
              <a:t>Analysis</a:t>
            </a:r>
          </a:p>
        </p:txBody>
      </p:sp>
      <p:sp>
        <p:nvSpPr>
          <p:cNvPr id="3" name="object 3"/>
          <p:cNvSpPr txBox="1"/>
          <p:nvPr/>
        </p:nvSpPr>
        <p:spPr>
          <a:xfrm>
            <a:off x="1257377" y="624356"/>
            <a:ext cx="3764915" cy="880110"/>
          </a:xfrm>
          <a:prstGeom prst="rect">
            <a:avLst/>
          </a:prstGeom>
        </p:spPr>
        <p:txBody>
          <a:bodyPr vert="horz" wrap="square" lIns="0" tIns="6985" rIns="0" bIns="0" rtlCol="0">
            <a:spAutoFit/>
          </a:bodyPr>
          <a:lstStyle/>
          <a:p>
            <a:pPr marL="151130" marR="5080" indent="-139065">
              <a:lnSpc>
                <a:spcPct val="102600"/>
              </a:lnSpc>
              <a:spcBef>
                <a:spcPts val="55"/>
              </a:spcBef>
              <a:buClr>
                <a:srgbClr val="3333B2"/>
              </a:buClr>
              <a:buFont typeface="Lucida Sans Unicode"/>
              <a:buChar char="•"/>
              <a:tabLst>
                <a:tab pos="151765" algn="l"/>
              </a:tabLst>
            </a:pPr>
            <a:r>
              <a:rPr sz="1100" spc="-20" dirty="0">
                <a:latin typeface="Tahoma"/>
                <a:cs typeface="Tahoma"/>
              </a:rPr>
              <a:t>The</a:t>
            </a:r>
            <a:r>
              <a:rPr sz="1100" spc="20" dirty="0">
                <a:latin typeface="Tahoma"/>
                <a:cs typeface="Tahoma"/>
              </a:rPr>
              <a:t> </a:t>
            </a:r>
            <a:r>
              <a:rPr sz="1100" spc="-55" dirty="0">
                <a:latin typeface="Tahoma"/>
                <a:cs typeface="Tahoma"/>
              </a:rPr>
              <a:t>procedure</a:t>
            </a:r>
            <a:r>
              <a:rPr sz="1100" spc="25" dirty="0">
                <a:latin typeface="Tahoma"/>
                <a:cs typeface="Tahoma"/>
              </a:rPr>
              <a:t> </a:t>
            </a:r>
            <a:r>
              <a:rPr sz="1100" spc="-35" dirty="0">
                <a:latin typeface="Tahoma"/>
                <a:cs typeface="Tahoma"/>
              </a:rPr>
              <a:t>of</a:t>
            </a:r>
            <a:r>
              <a:rPr sz="1100" spc="20" dirty="0">
                <a:latin typeface="Tahoma"/>
                <a:cs typeface="Tahoma"/>
              </a:rPr>
              <a:t> </a:t>
            </a:r>
            <a:r>
              <a:rPr sz="1100" spc="-50" dirty="0">
                <a:latin typeface="Tahoma"/>
                <a:cs typeface="Tahoma"/>
              </a:rPr>
              <a:t>using</a:t>
            </a:r>
            <a:r>
              <a:rPr sz="1100" spc="20" dirty="0">
                <a:latin typeface="Tahoma"/>
                <a:cs typeface="Tahoma"/>
              </a:rPr>
              <a:t> </a:t>
            </a:r>
            <a:r>
              <a:rPr sz="1100" spc="-55" dirty="0">
                <a:latin typeface="Tahoma"/>
                <a:cs typeface="Tahoma"/>
              </a:rPr>
              <a:t>known</a:t>
            </a:r>
            <a:r>
              <a:rPr sz="1100" spc="25" dirty="0">
                <a:latin typeface="Tahoma"/>
                <a:cs typeface="Tahoma"/>
              </a:rPr>
              <a:t> </a:t>
            </a:r>
            <a:r>
              <a:rPr sz="1100" spc="-35" dirty="0">
                <a:latin typeface="Tahoma"/>
                <a:cs typeface="Tahoma"/>
              </a:rPr>
              <a:t>data</a:t>
            </a:r>
            <a:r>
              <a:rPr sz="1100" spc="25" dirty="0">
                <a:latin typeface="Tahoma"/>
                <a:cs typeface="Tahoma"/>
              </a:rPr>
              <a:t> </a:t>
            </a:r>
            <a:r>
              <a:rPr sz="1100" spc="-55" dirty="0">
                <a:latin typeface="Tahoma"/>
                <a:cs typeface="Tahoma"/>
              </a:rPr>
              <a:t>values</a:t>
            </a:r>
            <a:r>
              <a:rPr sz="1100" spc="15" dirty="0">
                <a:latin typeface="Tahoma"/>
                <a:cs typeface="Tahoma"/>
              </a:rPr>
              <a:t> </a:t>
            </a:r>
            <a:r>
              <a:rPr sz="1100" spc="-15" dirty="0">
                <a:latin typeface="Tahoma"/>
                <a:cs typeface="Tahoma"/>
              </a:rPr>
              <a:t>to</a:t>
            </a:r>
            <a:r>
              <a:rPr sz="1100" spc="25" dirty="0">
                <a:latin typeface="Tahoma"/>
                <a:cs typeface="Tahoma"/>
              </a:rPr>
              <a:t> </a:t>
            </a:r>
            <a:r>
              <a:rPr sz="1100" dirty="0">
                <a:latin typeface="Tahoma"/>
                <a:cs typeface="Tahoma"/>
              </a:rPr>
              <a:t>fit</a:t>
            </a:r>
            <a:r>
              <a:rPr sz="1100" spc="20" dirty="0">
                <a:latin typeface="Tahoma"/>
                <a:cs typeface="Tahoma"/>
              </a:rPr>
              <a:t> </a:t>
            </a:r>
            <a:r>
              <a:rPr sz="1100" spc="-55" dirty="0">
                <a:latin typeface="Tahoma"/>
                <a:cs typeface="Tahoma"/>
              </a:rPr>
              <a:t>a</a:t>
            </a:r>
            <a:r>
              <a:rPr sz="1100" spc="25" dirty="0">
                <a:latin typeface="Tahoma"/>
                <a:cs typeface="Tahoma"/>
              </a:rPr>
              <a:t> </a:t>
            </a:r>
            <a:r>
              <a:rPr sz="1100" spc="-30" dirty="0">
                <a:latin typeface="Tahoma"/>
                <a:cs typeface="Tahoma"/>
              </a:rPr>
              <a:t>time</a:t>
            </a:r>
            <a:r>
              <a:rPr sz="1100" spc="20" dirty="0">
                <a:latin typeface="Tahoma"/>
                <a:cs typeface="Tahoma"/>
              </a:rPr>
              <a:t> </a:t>
            </a:r>
            <a:r>
              <a:rPr sz="1100" spc="-60" dirty="0">
                <a:latin typeface="Tahoma"/>
                <a:cs typeface="Tahoma"/>
              </a:rPr>
              <a:t>series </a:t>
            </a:r>
            <a:r>
              <a:rPr sz="1100" spc="-55" dirty="0">
                <a:latin typeface="Tahoma"/>
                <a:cs typeface="Tahoma"/>
              </a:rPr>
              <a:t> </a:t>
            </a:r>
            <a:r>
              <a:rPr sz="1100" spc="-25" dirty="0">
                <a:latin typeface="Tahoma"/>
                <a:cs typeface="Tahoma"/>
              </a:rPr>
              <a:t>with</a:t>
            </a:r>
            <a:r>
              <a:rPr sz="1100" spc="15" dirty="0">
                <a:latin typeface="Tahoma"/>
                <a:cs typeface="Tahoma"/>
              </a:rPr>
              <a:t> </a:t>
            </a:r>
            <a:r>
              <a:rPr sz="1100" spc="-35" dirty="0">
                <a:latin typeface="Tahoma"/>
                <a:cs typeface="Tahoma"/>
              </a:rPr>
              <a:t>suitable</a:t>
            </a:r>
            <a:r>
              <a:rPr sz="1100" spc="20" dirty="0">
                <a:latin typeface="Tahoma"/>
                <a:cs typeface="Tahoma"/>
              </a:rPr>
              <a:t> </a:t>
            </a:r>
            <a:r>
              <a:rPr sz="1100" spc="-45" dirty="0">
                <a:latin typeface="Tahoma"/>
                <a:cs typeface="Tahoma"/>
              </a:rPr>
              <a:t>model</a:t>
            </a:r>
            <a:r>
              <a:rPr sz="1100" spc="20" dirty="0">
                <a:latin typeface="Tahoma"/>
                <a:cs typeface="Tahoma"/>
              </a:rPr>
              <a:t> </a:t>
            </a:r>
            <a:r>
              <a:rPr sz="1100" spc="-50" dirty="0">
                <a:latin typeface="Tahoma"/>
                <a:cs typeface="Tahoma"/>
              </a:rPr>
              <a:t>and</a:t>
            </a:r>
            <a:r>
              <a:rPr sz="1100" spc="20" dirty="0">
                <a:latin typeface="Tahoma"/>
                <a:cs typeface="Tahoma"/>
              </a:rPr>
              <a:t> </a:t>
            </a:r>
            <a:r>
              <a:rPr sz="1100" spc="-35" dirty="0">
                <a:latin typeface="Tahoma"/>
                <a:cs typeface="Tahoma"/>
              </a:rPr>
              <a:t>estimating</a:t>
            </a:r>
            <a:r>
              <a:rPr sz="1100" spc="20" dirty="0">
                <a:latin typeface="Tahoma"/>
                <a:cs typeface="Tahoma"/>
              </a:rPr>
              <a:t> </a:t>
            </a:r>
            <a:r>
              <a:rPr sz="1100" spc="-40" dirty="0">
                <a:latin typeface="Tahoma"/>
                <a:cs typeface="Tahoma"/>
              </a:rPr>
              <a:t>the</a:t>
            </a:r>
            <a:r>
              <a:rPr sz="1100" spc="20" dirty="0">
                <a:latin typeface="Tahoma"/>
                <a:cs typeface="Tahoma"/>
              </a:rPr>
              <a:t> </a:t>
            </a:r>
            <a:r>
              <a:rPr sz="1100" spc="-50" dirty="0">
                <a:latin typeface="Tahoma"/>
                <a:cs typeface="Tahoma"/>
              </a:rPr>
              <a:t>corresponding </a:t>
            </a:r>
            <a:r>
              <a:rPr sz="1100" spc="-45" dirty="0">
                <a:latin typeface="Tahoma"/>
                <a:cs typeface="Tahoma"/>
              </a:rPr>
              <a:t> </a:t>
            </a:r>
            <a:r>
              <a:rPr sz="1100" spc="-55" dirty="0">
                <a:latin typeface="Tahoma"/>
                <a:cs typeface="Tahoma"/>
              </a:rPr>
              <a:t>parameters.</a:t>
            </a:r>
            <a:r>
              <a:rPr sz="1100" spc="150" dirty="0">
                <a:latin typeface="Tahoma"/>
                <a:cs typeface="Tahoma"/>
              </a:rPr>
              <a:t> </a:t>
            </a:r>
            <a:r>
              <a:rPr sz="1100" spc="-45" dirty="0">
                <a:latin typeface="Tahoma"/>
                <a:cs typeface="Tahoma"/>
              </a:rPr>
              <a:t>It</a:t>
            </a:r>
            <a:r>
              <a:rPr sz="1100" spc="25" dirty="0">
                <a:latin typeface="Tahoma"/>
                <a:cs typeface="Tahoma"/>
              </a:rPr>
              <a:t> </a:t>
            </a:r>
            <a:r>
              <a:rPr sz="1100" spc="-55" dirty="0">
                <a:latin typeface="Tahoma"/>
                <a:cs typeface="Tahoma"/>
              </a:rPr>
              <a:t>comprises</a:t>
            </a:r>
            <a:r>
              <a:rPr sz="1100" spc="30" dirty="0">
                <a:latin typeface="Tahoma"/>
                <a:cs typeface="Tahoma"/>
              </a:rPr>
              <a:t> </a:t>
            </a:r>
            <a:r>
              <a:rPr sz="1100" spc="-50" dirty="0">
                <a:latin typeface="Tahoma"/>
                <a:cs typeface="Tahoma"/>
              </a:rPr>
              <a:t>methods</a:t>
            </a:r>
            <a:r>
              <a:rPr sz="1100" spc="30" dirty="0">
                <a:latin typeface="Tahoma"/>
                <a:cs typeface="Tahoma"/>
              </a:rPr>
              <a:t> </a:t>
            </a:r>
            <a:r>
              <a:rPr sz="1100" spc="-15" dirty="0">
                <a:latin typeface="Tahoma"/>
                <a:cs typeface="Tahoma"/>
              </a:rPr>
              <a:t>that</a:t>
            </a:r>
            <a:r>
              <a:rPr sz="1100" spc="20" dirty="0">
                <a:latin typeface="Tahoma"/>
                <a:cs typeface="Tahoma"/>
              </a:rPr>
              <a:t> </a:t>
            </a:r>
            <a:r>
              <a:rPr sz="1100" spc="-25" dirty="0">
                <a:latin typeface="Tahoma"/>
                <a:cs typeface="Tahoma"/>
              </a:rPr>
              <a:t>attempt</a:t>
            </a:r>
            <a:r>
              <a:rPr sz="1100" spc="30" dirty="0">
                <a:latin typeface="Tahoma"/>
                <a:cs typeface="Tahoma"/>
              </a:rPr>
              <a:t> </a:t>
            </a:r>
            <a:r>
              <a:rPr sz="1100" spc="-15" dirty="0">
                <a:latin typeface="Tahoma"/>
                <a:cs typeface="Tahoma"/>
              </a:rPr>
              <a:t>to</a:t>
            </a:r>
            <a:r>
              <a:rPr sz="1100" spc="30" dirty="0">
                <a:latin typeface="Tahoma"/>
                <a:cs typeface="Tahoma"/>
              </a:rPr>
              <a:t> </a:t>
            </a:r>
            <a:r>
              <a:rPr sz="1100" spc="-50" dirty="0">
                <a:latin typeface="Tahoma"/>
                <a:cs typeface="Tahoma"/>
              </a:rPr>
              <a:t>understand </a:t>
            </a:r>
            <a:r>
              <a:rPr sz="1100" spc="-330" dirty="0">
                <a:latin typeface="Tahoma"/>
                <a:cs typeface="Tahoma"/>
              </a:rPr>
              <a:t> </a:t>
            </a:r>
            <a:r>
              <a:rPr sz="1100" spc="-40" dirty="0">
                <a:latin typeface="Tahoma"/>
                <a:cs typeface="Tahoma"/>
              </a:rPr>
              <a:t>the</a:t>
            </a:r>
            <a:r>
              <a:rPr sz="1100" spc="15" dirty="0">
                <a:latin typeface="Tahoma"/>
                <a:cs typeface="Tahoma"/>
              </a:rPr>
              <a:t> </a:t>
            </a:r>
            <a:r>
              <a:rPr sz="1100" spc="-45" dirty="0">
                <a:latin typeface="Tahoma"/>
                <a:cs typeface="Tahoma"/>
              </a:rPr>
              <a:t>nature</a:t>
            </a:r>
            <a:r>
              <a:rPr sz="1100" spc="20" dirty="0">
                <a:latin typeface="Tahoma"/>
                <a:cs typeface="Tahoma"/>
              </a:rPr>
              <a:t> </a:t>
            </a:r>
            <a:r>
              <a:rPr sz="1100" spc="-35" dirty="0">
                <a:latin typeface="Tahoma"/>
                <a:cs typeface="Tahoma"/>
              </a:rPr>
              <a:t>of</a:t>
            </a:r>
            <a:r>
              <a:rPr sz="1100" spc="15" dirty="0">
                <a:latin typeface="Tahoma"/>
                <a:cs typeface="Tahoma"/>
              </a:rPr>
              <a:t> </a:t>
            </a:r>
            <a:r>
              <a:rPr sz="1100" spc="-40" dirty="0">
                <a:latin typeface="Tahoma"/>
                <a:cs typeface="Tahoma"/>
              </a:rPr>
              <a:t>the</a:t>
            </a:r>
            <a:r>
              <a:rPr sz="1100" spc="15" dirty="0">
                <a:latin typeface="Tahoma"/>
                <a:cs typeface="Tahoma"/>
              </a:rPr>
              <a:t> </a:t>
            </a:r>
            <a:r>
              <a:rPr sz="1100" spc="-30" dirty="0">
                <a:latin typeface="Tahoma"/>
                <a:cs typeface="Tahoma"/>
              </a:rPr>
              <a:t>time</a:t>
            </a:r>
            <a:r>
              <a:rPr sz="1100" spc="20" dirty="0">
                <a:latin typeface="Tahoma"/>
                <a:cs typeface="Tahoma"/>
              </a:rPr>
              <a:t> </a:t>
            </a:r>
            <a:r>
              <a:rPr sz="1100" spc="-60" dirty="0">
                <a:latin typeface="Tahoma"/>
                <a:cs typeface="Tahoma"/>
              </a:rPr>
              <a:t>series</a:t>
            </a:r>
            <a:r>
              <a:rPr sz="1100" spc="20" dirty="0">
                <a:latin typeface="Tahoma"/>
                <a:cs typeface="Tahoma"/>
              </a:rPr>
              <a:t> </a:t>
            </a:r>
            <a:r>
              <a:rPr sz="1100" spc="-50" dirty="0">
                <a:latin typeface="Tahoma"/>
                <a:cs typeface="Tahoma"/>
              </a:rPr>
              <a:t>and</a:t>
            </a:r>
            <a:r>
              <a:rPr sz="1100" spc="20" dirty="0">
                <a:latin typeface="Tahoma"/>
                <a:cs typeface="Tahoma"/>
              </a:rPr>
              <a:t> </a:t>
            </a:r>
            <a:r>
              <a:rPr sz="1100" spc="-35" dirty="0">
                <a:latin typeface="Tahoma"/>
                <a:cs typeface="Tahoma"/>
              </a:rPr>
              <a:t>is</a:t>
            </a:r>
            <a:r>
              <a:rPr sz="1100" spc="20" dirty="0">
                <a:latin typeface="Tahoma"/>
                <a:cs typeface="Tahoma"/>
              </a:rPr>
              <a:t> </a:t>
            </a:r>
            <a:r>
              <a:rPr sz="1100" spc="-40" dirty="0">
                <a:latin typeface="Tahoma"/>
                <a:cs typeface="Tahoma"/>
              </a:rPr>
              <a:t>often</a:t>
            </a:r>
            <a:r>
              <a:rPr sz="1100" spc="15" dirty="0">
                <a:latin typeface="Tahoma"/>
                <a:cs typeface="Tahoma"/>
              </a:rPr>
              <a:t> </a:t>
            </a:r>
            <a:r>
              <a:rPr sz="1100" spc="-50" dirty="0">
                <a:latin typeface="Tahoma"/>
                <a:cs typeface="Tahoma"/>
              </a:rPr>
              <a:t>useful</a:t>
            </a:r>
            <a:r>
              <a:rPr sz="1100" spc="20" dirty="0">
                <a:latin typeface="Tahoma"/>
                <a:cs typeface="Tahoma"/>
              </a:rPr>
              <a:t> </a:t>
            </a:r>
            <a:r>
              <a:rPr sz="1100" spc="-45" dirty="0">
                <a:latin typeface="Tahoma"/>
                <a:cs typeface="Tahoma"/>
              </a:rPr>
              <a:t>for</a:t>
            </a:r>
            <a:r>
              <a:rPr sz="1100" spc="20" dirty="0">
                <a:latin typeface="Tahoma"/>
                <a:cs typeface="Tahoma"/>
              </a:rPr>
              <a:t> </a:t>
            </a:r>
            <a:r>
              <a:rPr sz="1100" spc="-40" dirty="0">
                <a:latin typeface="Tahoma"/>
                <a:cs typeface="Tahoma"/>
              </a:rPr>
              <a:t>future </a:t>
            </a:r>
            <a:r>
              <a:rPr sz="1100" spc="-35" dirty="0">
                <a:latin typeface="Tahoma"/>
                <a:cs typeface="Tahoma"/>
              </a:rPr>
              <a:t> </a:t>
            </a:r>
            <a:r>
              <a:rPr sz="1100" spc="-45" dirty="0">
                <a:latin typeface="Tahoma"/>
                <a:cs typeface="Tahoma"/>
              </a:rPr>
              <a:t>forecasting</a:t>
            </a:r>
            <a:r>
              <a:rPr sz="1100" spc="15" dirty="0">
                <a:latin typeface="Tahoma"/>
                <a:cs typeface="Tahoma"/>
              </a:rPr>
              <a:t> </a:t>
            </a:r>
            <a:r>
              <a:rPr sz="1100" spc="-50" dirty="0">
                <a:latin typeface="Tahoma"/>
                <a:cs typeface="Tahoma"/>
              </a:rPr>
              <a:t>and</a:t>
            </a:r>
            <a:r>
              <a:rPr sz="1100" spc="20" dirty="0">
                <a:latin typeface="Tahoma"/>
                <a:cs typeface="Tahoma"/>
              </a:rPr>
              <a:t> </a:t>
            </a:r>
            <a:r>
              <a:rPr sz="1100" spc="-30" dirty="0">
                <a:latin typeface="Tahoma"/>
                <a:cs typeface="Tahoma"/>
              </a:rPr>
              <a:t>simulation.</a:t>
            </a:r>
            <a:endParaRPr sz="1100">
              <a:latin typeface="Tahoma"/>
              <a:cs typeface="Tahoma"/>
            </a:endParaRPr>
          </a:p>
        </p:txBody>
      </p:sp>
      <p:sp>
        <p:nvSpPr>
          <p:cNvPr id="4" name="object 4"/>
          <p:cNvSpPr txBox="1"/>
          <p:nvPr/>
        </p:nvSpPr>
        <p:spPr>
          <a:xfrm>
            <a:off x="1257376" y="1522691"/>
            <a:ext cx="3773170" cy="180819"/>
          </a:xfrm>
          <a:prstGeom prst="rect">
            <a:avLst/>
          </a:prstGeom>
        </p:spPr>
        <p:txBody>
          <a:bodyPr vert="horz" wrap="square" lIns="0" tIns="11430" rIns="0" bIns="0" rtlCol="0">
            <a:spAutoFit/>
          </a:bodyPr>
          <a:lstStyle/>
          <a:p>
            <a:pPr marL="151130" indent="-139065">
              <a:spcBef>
                <a:spcPts val="90"/>
              </a:spcBef>
              <a:buClr>
                <a:srgbClr val="3333B2"/>
              </a:buClr>
              <a:buFont typeface="Lucida Sans Unicode"/>
              <a:buChar char="•"/>
              <a:tabLst>
                <a:tab pos="151765" algn="l"/>
              </a:tabLst>
            </a:pPr>
            <a:r>
              <a:rPr sz="1100" spc="-35" dirty="0">
                <a:latin typeface="Tahoma"/>
                <a:cs typeface="Tahoma"/>
              </a:rPr>
              <a:t>There</a:t>
            </a:r>
            <a:r>
              <a:rPr sz="1100" spc="20" dirty="0">
                <a:latin typeface="Tahoma"/>
                <a:cs typeface="Tahoma"/>
              </a:rPr>
              <a:t> </a:t>
            </a:r>
            <a:r>
              <a:rPr sz="1100" spc="-70" dirty="0">
                <a:latin typeface="Tahoma"/>
                <a:cs typeface="Tahoma"/>
              </a:rPr>
              <a:t>are</a:t>
            </a:r>
            <a:r>
              <a:rPr sz="1100" spc="20" dirty="0">
                <a:latin typeface="Tahoma"/>
                <a:cs typeface="Tahoma"/>
              </a:rPr>
              <a:t> </a:t>
            </a:r>
            <a:r>
              <a:rPr sz="1100" spc="-55" dirty="0">
                <a:latin typeface="Tahoma"/>
                <a:cs typeface="Tahoma"/>
              </a:rPr>
              <a:t>several</a:t>
            </a:r>
            <a:r>
              <a:rPr sz="1100" spc="15" dirty="0">
                <a:latin typeface="Tahoma"/>
                <a:cs typeface="Tahoma"/>
              </a:rPr>
              <a:t> </a:t>
            </a:r>
            <a:r>
              <a:rPr sz="1100" spc="-80" dirty="0">
                <a:latin typeface="Tahoma"/>
                <a:cs typeface="Tahoma"/>
              </a:rPr>
              <a:t>ways</a:t>
            </a:r>
            <a:r>
              <a:rPr sz="1100" spc="15" dirty="0">
                <a:latin typeface="Tahoma"/>
                <a:cs typeface="Tahoma"/>
              </a:rPr>
              <a:t> </a:t>
            </a:r>
            <a:r>
              <a:rPr sz="1100" spc="-15" dirty="0">
                <a:latin typeface="Tahoma"/>
                <a:cs typeface="Tahoma"/>
              </a:rPr>
              <a:t>to</a:t>
            </a:r>
            <a:r>
              <a:rPr sz="1100" spc="15" dirty="0">
                <a:latin typeface="Tahoma"/>
                <a:cs typeface="Tahoma"/>
              </a:rPr>
              <a:t> </a:t>
            </a:r>
            <a:r>
              <a:rPr sz="1100" spc="-25" dirty="0">
                <a:latin typeface="Tahoma"/>
                <a:cs typeface="Tahoma"/>
              </a:rPr>
              <a:t>build</a:t>
            </a:r>
            <a:r>
              <a:rPr sz="1100" spc="20" dirty="0">
                <a:latin typeface="Tahoma"/>
                <a:cs typeface="Tahoma"/>
              </a:rPr>
              <a:t> </a:t>
            </a:r>
            <a:r>
              <a:rPr sz="1100" spc="-30" dirty="0">
                <a:latin typeface="Tahoma"/>
                <a:cs typeface="Tahoma"/>
              </a:rPr>
              <a:t>time</a:t>
            </a:r>
            <a:r>
              <a:rPr sz="1100" spc="15" dirty="0">
                <a:latin typeface="Tahoma"/>
                <a:cs typeface="Tahoma"/>
              </a:rPr>
              <a:t> </a:t>
            </a:r>
            <a:r>
              <a:rPr sz="1100" spc="-60" dirty="0">
                <a:latin typeface="Tahoma"/>
                <a:cs typeface="Tahoma"/>
              </a:rPr>
              <a:t>series</a:t>
            </a:r>
            <a:r>
              <a:rPr sz="1100" spc="15" dirty="0">
                <a:latin typeface="Tahoma"/>
                <a:cs typeface="Tahoma"/>
              </a:rPr>
              <a:t> </a:t>
            </a:r>
            <a:r>
              <a:rPr sz="1100" spc="-45" dirty="0">
                <a:latin typeface="Tahoma"/>
                <a:cs typeface="Tahoma"/>
              </a:rPr>
              <a:t>forecasting</a:t>
            </a:r>
            <a:r>
              <a:rPr sz="1100" spc="20" dirty="0">
                <a:latin typeface="Tahoma"/>
                <a:cs typeface="Tahoma"/>
              </a:rPr>
              <a:t> </a:t>
            </a:r>
            <a:r>
              <a:rPr sz="1100" spc="-45" dirty="0">
                <a:latin typeface="Tahoma"/>
                <a:cs typeface="Tahoma"/>
              </a:rPr>
              <a:t>models,</a:t>
            </a:r>
            <a:endParaRPr sz="1100">
              <a:latin typeface="Tahoma"/>
              <a:cs typeface="Tahoma"/>
            </a:endParaRPr>
          </a:p>
        </p:txBody>
      </p:sp>
      <p:sp>
        <p:nvSpPr>
          <p:cNvPr id="5" name="object 5"/>
          <p:cNvSpPr txBox="1"/>
          <p:nvPr/>
        </p:nvSpPr>
        <p:spPr>
          <a:xfrm>
            <a:off x="1370521" y="1628129"/>
            <a:ext cx="3681095" cy="926465"/>
          </a:xfrm>
          <a:prstGeom prst="rect">
            <a:avLst/>
          </a:prstGeom>
        </p:spPr>
        <p:txBody>
          <a:bodyPr vert="horz" wrap="square" lIns="0" tIns="78105" rIns="0" bIns="0" rtlCol="0">
            <a:spAutoFit/>
          </a:bodyPr>
          <a:lstStyle/>
          <a:p>
            <a:pPr marL="38100">
              <a:spcBef>
                <a:spcPts val="615"/>
              </a:spcBef>
            </a:pPr>
            <a:r>
              <a:rPr sz="1100" spc="-25" dirty="0">
                <a:latin typeface="Tahoma"/>
                <a:cs typeface="Tahoma"/>
              </a:rPr>
              <a:t>but</a:t>
            </a:r>
            <a:r>
              <a:rPr sz="1100" spc="15" dirty="0">
                <a:latin typeface="Tahoma"/>
                <a:cs typeface="Tahoma"/>
              </a:rPr>
              <a:t> </a:t>
            </a:r>
            <a:r>
              <a:rPr sz="1100" spc="-25" dirty="0">
                <a:latin typeface="Tahoma"/>
                <a:cs typeface="Tahoma"/>
              </a:rPr>
              <a:t>this</a:t>
            </a:r>
            <a:r>
              <a:rPr sz="1100" spc="20" dirty="0">
                <a:latin typeface="Tahoma"/>
                <a:cs typeface="Tahoma"/>
              </a:rPr>
              <a:t> </a:t>
            </a:r>
            <a:r>
              <a:rPr sz="1100" spc="-40" dirty="0">
                <a:latin typeface="Tahoma"/>
                <a:cs typeface="Tahoma"/>
              </a:rPr>
              <a:t>lecture</a:t>
            </a:r>
            <a:r>
              <a:rPr sz="1100" spc="20" dirty="0">
                <a:latin typeface="Tahoma"/>
                <a:cs typeface="Tahoma"/>
              </a:rPr>
              <a:t> </a:t>
            </a:r>
            <a:r>
              <a:rPr sz="1100" spc="-15" dirty="0">
                <a:latin typeface="Tahoma"/>
                <a:cs typeface="Tahoma"/>
              </a:rPr>
              <a:t>will</a:t>
            </a:r>
            <a:r>
              <a:rPr sz="1100" spc="15" dirty="0">
                <a:latin typeface="Tahoma"/>
                <a:cs typeface="Tahoma"/>
              </a:rPr>
              <a:t> </a:t>
            </a:r>
            <a:r>
              <a:rPr sz="1100" spc="-40" dirty="0">
                <a:latin typeface="Tahoma"/>
                <a:cs typeface="Tahoma"/>
              </a:rPr>
              <a:t>focus</a:t>
            </a:r>
            <a:r>
              <a:rPr sz="1100" spc="20" dirty="0">
                <a:latin typeface="Tahoma"/>
                <a:cs typeface="Tahoma"/>
              </a:rPr>
              <a:t> </a:t>
            </a:r>
            <a:r>
              <a:rPr sz="1100" spc="-55" dirty="0">
                <a:latin typeface="Tahoma"/>
                <a:cs typeface="Tahoma"/>
              </a:rPr>
              <a:t>on</a:t>
            </a:r>
            <a:r>
              <a:rPr sz="1100" spc="20" dirty="0">
                <a:latin typeface="Tahoma"/>
                <a:cs typeface="Tahoma"/>
              </a:rPr>
              <a:t> </a:t>
            </a:r>
            <a:r>
              <a:rPr sz="1100" b="1" spc="-50" dirty="0">
                <a:latin typeface="Arial"/>
                <a:cs typeface="Arial"/>
              </a:rPr>
              <a:t>stochastic</a:t>
            </a:r>
            <a:r>
              <a:rPr sz="1100" b="1" spc="95" dirty="0">
                <a:latin typeface="Arial"/>
                <a:cs typeface="Arial"/>
              </a:rPr>
              <a:t> </a:t>
            </a:r>
            <a:r>
              <a:rPr sz="1100" b="1" spc="-80" dirty="0">
                <a:latin typeface="Arial"/>
                <a:cs typeface="Arial"/>
              </a:rPr>
              <a:t>process</a:t>
            </a:r>
            <a:r>
              <a:rPr sz="1100" spc="-80" dirty="0">
                <a:latin typeface="Tahoma"/>
                <a:cs typeface="Tahoma"/>
              </a:rPr>
              <a:t>.</a:t>
            </a:r>
            <a:endParaRPr sz="1100">
              <a:latin typeface="Tahoma"/>
              <a:cs typeface="Tahoma"/>
            </a:endParaRPr>
          </a:p>
          <a:p>
            <a:pPr marL="314960" marR="30480" indent="-132715">
              <a:spcBef>
                <a:spcPts val="475"/>
              </a:spcBef>
            </a:pPr>
            <a:r>
              <a:rPr sz="1000" spc="-50" dirty="0">
                <a:solidFill>
                  <a:srgbClr val="3333B2"/>
                </a:solidFill>
                <a:latin typeface="Tahoma"/>
                <a:cs typeface="Tahoma"/>
              </a:rPr>
              <a:t>–</a:t>
            </a:r>
            <a:r>
              <a:rPr sz="1000" spc="-20" dirty="0">
                <a:solidFill>
                  <a:srgbClr val="3333B2"/>
                </a:solidFill>
                <a:latin typeface="Tahoma"/>
                <a:cs typeface="Tahoma"/>
              </a:rPr>
              <a:t> </a:t>
            </a:r>
            <a:r>
              <a:rPr sz="1000" spc="-40" dirty="0">
                <a:latin typeface="Tahoma"/>
                <a:cs typeface="Tahoma"/>
              </a:rPr>
              <a:t>We</a:t>
            </a:r>
            <a:r>
              <a:rPr sz="1000" spc="15" dirty="0">
                <a:latin typeface="Tahoma"/>
                <a:cs typeface="Tahoma"/>
              </a:rPr>
              <a:t> </a:t>
            </a:r>
            <a:r>
              <a:rPr sz="1000" spc="-60" dirty="0">
                <a:latin typeface="Tahoma"/>
                <a:cs typeface="Tahoma"/>
              </a:rPr>
              <a:t>assume</a:t>
            </a:r>
            <a:r>
              <a:rPr sz="1000" spc="15" dirty="0">
                <a:latin typeface="Tahoma"/>
                <a:cs typeface="Tahoma"/>
              </a:rPr>
              <a:t> </a:t>
            </a:r>
            <a:r>
              <a:rPr sz="1000" spc="-50" dirty="0">
                <a:latin typeface="Tahoma"/>
                <a:cs typeface="Tahoma"/>
              </a:rPr>
              <a:t>a</a:t>
            </a:r>
            <a:r>
              <a:rPr sz="1000" spc="20" dirty="0">
                <a:latin typeface="Tahoma"/>
                <a:cs typeface="Tahoma"/>
              </a:rPr>
              <a:t> </a:t>
            </a:r>
            <a:r>
              <a:rPr sz="1000" spc="-25" dirty="0">
                <a:latin typeface="Tahoma"/>
                <a:cs typeface="Tahoma"/>
              </a:rPr>
              <a:t>time</a:t>
            </a:r>
            <a:r>
              <a:rPr sz="1000" spc="15" dirty="0">
                <a:latin typeface="Tahoma"/>
                <a:cs typeface="Tahoma"/>
              </a:rPr>
              <a:t> </a:t>
            </a:r>
            <a:r>
              <a:rPr sz="1000" spc="-55" dirty="0">
                <a:latin typeface="Tahoma"/>
                <a:cs typeface="Tahoma"/>
              </a:rPr>
              <a:t>series</a:t>
            </a:r>
            <a:r>
              <a:rPr sz="1000" spc="25" dirty="0">
                <a:latin typeface="Tahoma"/>
                <a:cs typeface="Tahoma"/>
              </a:rPr>
              <a:t> </a:t>
            </a:r>
            <a:r>
              <a:rPr sz="1000" spc="-40" dirty="0">
                <a:latin typeface="Tahoma"/>
                <a:cs typeface="Tahoma"/>
              </a:rPr>
              <a:t>can</a:t>
            </a:r>
            <a:r>
              <a:rPr sz="1000" spc="15" dirty="0">
                <a:latin typeface="Tahoma"/>
                <a:cs typeface="Tahoma"/>
              </a:rPr>
              <a:t> </a:t>
            </a:r>
            <a:r>
              <a:rPr sz="1000" spc="-50" dirty="0">
                <a:latin typeface="Tahoma"/>
                <a:cs typeface="Tahoma"/>
              </a:rPr>
              <a:t>be</a:t>
            </a:r>
            <a:r>
              <a:rPr sz="1000" spc="15" dirty="0">
                <a:latin typeface="Tahoma"/>
                <a:cs typeface="Tahoma"/>
              </a:rPr>
              <a:t> </a:t>
            </a:r>
            <a:r>
              <a:rPr sz="1000" spc="-45" dirty="0">
                <a:latin typeface="Tahoma"/>
                <a:cs typeface="Tahoma"/>
              </a:rPr>
              <a:t>defined</a:t>
            </a:r>
            <a:r>
              <a:rPr sz="1000" spc="20" dirty="0">
                <a:latin typeface="Tahoma"/>
                <a:cs typeface="Tahoma"/>
              </a:rPr>
              <a:t> </a:t>
            </a:r>
            <a:r>
              <a:rPr sz="1000" spc="-60" dirty="0">
                <a:latin typeface="Tahoma"/>
                <a:cs typeface="Tahoma"/>
              </a:rPr>
              <a:t>as</a:t>
            </a:r>
            <a:r>
              <a:rPr sz="1000" spc="25" dirty="0">
                <a:latin typeface="Tahoma"/>
                <a:cs typeface="Tahoma"/>
              </a:rPr>
              <a:t> </a:t>
            </a:r>
            <a:r>
              <a:rPr sz="1000" spc="-50" dirty="0">
                <a:latin typeface="Tahoma"/>
                <a:cs typeface="Tahoma"/>
              </a:rPr>
              <a:t>a</a:t>
            </a:r>
            <a:r>
              <a:rPr sz="1000" spc="15" dirty="0">
                <a:latin typeface="Tahoma"/>
                <a:cs typeface="Tahoma"/>
              </a:rPr>
              <a:t> </a:t>
            </a:r>
            <a:r>
              <a:rPr sz="1000" spc="-25" dirty="0">
                <a:latin typeface="Tahoma"/>
                <a:cs typeface="Tahoma"/>
              </a:rPr>
              <a:t>collection</a:t>
            </a:r>
            <a:r>
              <a:rPr sz="1000" spc="15" dirty="0">
                <a:latin typeface="Tahoma"/>
                <a:cs typeface="Tahoma"/>
              </a:rPr>
              <a:t> </a:t>
            </a:r>
            <a:r>
              <a:rPr sz="1000" spc="-30" dirty="0">
                <a:latin typeface="Tahoma"/>
                <a:cs typeface="Tahoma"/>
              </a:rPr>
              <a:t>of </a:t>
            </a:r>
            <a:r>
              <a:rPr sz="1000" spc="-25" dirty="0">
                <a:latin typeface="Tahoma"/>
                <a:cs typeface="Tahoma"/>
              </a:rPr>
              <a:t> </a:t>
            </a:r>
            <a:r>
              <a:rPr sz="1000" spc="-45" dirty="0">
                <a:solidFill>
                  <a:srgbClr val="3333B2"/>
                </a:solidFill>
                <a:latin typeface="Tahoma"/>
                <a:cs typeface="Tahoma"/>
              </a:rPr>
              <a:t>random</a:t>
            </a:r>
            <a:r>
              <a:rPr sz="1000" spc="20" dirty="0">
                <a:solidFill>
                  <a:srgbClr val="3333B2"/>
                </a:solidFill>
                <a:latin typeface="Tahoma"/>
                <a:cs typeface="Tahoma"/>
              </a:rPr>
              <a:t> </a:t>
            </a:r>
            <a:r>
              <a:rPr sz="1000" spc="-40" dirty="0">
                <a:solidFill>
                  <a:srgbClr val="3333B2"/>
                </a:solidFill>
                <a:latin typeface="Tahoma"/>
                <a:cs typeface="Tahoma"/>
              </a:rPr>
              <a:t>variables</a:t>
            </a:r>
            <a:r>
              <a:rPr sz="1000" spc="20" dirty="0">
                <a:solidFill>
                  <a:srgbClr val="3333B2"/>
                </a:solidFill>
                <a:latin typeface="Tahoma"/>
                <a:cs typeface="Tahoma"/>
              </a:rPr>
              <a:t> </a:t>
            </a:r>
            <a:r>
              <a:rPr sz="1000" spc="-50" dirty="0">
                <a:latin typeface="Tahoma"/>
                <a:cs typeface="Tahoma"/>
              </a:rPr>
              <a:t>indexed</a:t>
            </a:r>
            <a:r>
              <a:rPr sz="1000" spc="20" dirty="0">
                <a:latin typeface="Tahoma"/>
                <a:cs typeface="Tahoma"/>
              </a:rPr>
              <a:t> </a:t>
            </a:r>
            <a:r>
              <a:rPr sz="1000" spc="-35" dirty="0">
                <a:latin typeface="Tahoma"/>
                <a:cs typeface="Tahoma"/>
              </a:rPr>
              <a:t>according</a:t>
            </a:r>
            <a:r>
              <a:rPr sz="1000" spc="20" dirty="0">
                <a:latin typeface="Tahoma"/>
                <a:cs typeface="Tahoma"/>
              </a:rPr>
              <a:t> </a:t>
            </a:r>
            <a:r>
              <a:rPr sz="1000" spc="-10" dirty="0">
                <a:latin typeface="Tahoma"/>
                <a:cs typeface="Tahoma"/>
              </a:rPr>
              <a:t>to</a:t>
            </a:r>
            <a:r>
              <a:rPr sz="1000" spc="20" dirty="0">
                <a:latin typeface="Tahoma"/>
                <a:cs typeface="Tahoma"/>
              </a:rPr>
              <a:t> </a:t>
            </a:r>
            <a:r>
              <a:rPr sz="1000" spc="-35" dirty="0">
                <a:latin typeface="Tahoma"/>
                <a:cs typeface="Tahoma"/>
              </a:rPr>
              <a:t>the</a:t>
            </a:r>
            <a:r>
              <a:rPr sz="1000" spc="15" dirty="0">
                <a:latin typeface="Tahoma"/>
                <a:cs typeface="Tahoma"/>
              </a:rPr>
              <a:t> </a:t>
            </a:r>
            <a:r>
              <a:rPr sz="1000" spc="-50" dirty="0">
                <a:latin typeface="Tahoma"/>
                <a:cs typeface="Tahoma"/>
              </a:rPr>
              <a:t>order</a:t>
            </a:r>
            <a:r>
              <a:rPr sz="1000" spc="20" dirty="0">
                <a:latin typeface="Tahoma"/>
                <a:cs typeface="Tahoma"/>
              </a:rPr>
              <a:t> </a:t>
            </a:r>
            <a:r>
              <a:rPr sz="1000" spc="-40" dirty="0">
                <a:latin typeface="Tahoma"/>
                <a:cs typeface="Tahoma"/>
              </a:rPr>
              <a:t>they</a:t>
            </a:r>
            <a:r>
              <a:rPr sz="1000" spc="15" dirty="0">
                <a:latin typeface="Tahoma"/>
                <a:cs typeface="Tahoma"/>
              </a:rPr>
              <a:t> </a:t>
            </a:r>
            <a:r>
              <a:rPr sz="1000" spc="-65" dirty="0">
                <a:latin typeface="Tahoma"/>
                <a:cs typeface="Tahoma"/>
              </a:rPr>
              <a:t>are </a:t>
            </a:r>
            <a:r>
              <a:rPr sz="1000" spc="-60" dirty="0">
                <a:latin typeface="Tahoma"/>
                <a:cs typeface="Tahoma"/>
              </a:rPr>
              <a:t> </a:t>
            </a:r>
            <a:r>
              <a:rPr sz="1000" spc="-35" dirty="0">
                <a:latin typeface="Tahoma"/>
                <a:cs typeface="Tahoma"/>
              </a:rPr>
              <a:t>obtained</a:t>
            </a:r>
            <a:r>
              <a:rPr sz="1000" spc="15" dirty="0">
                <a:latin typeface="Tahoma"/>
                <a:cs typeface="Tahoma"/>
              </a:rPr>
              <a:t> </a:t>
            </a:r>
            <a:r>
              <a:rPr sz="1000" spc="-20" dirty="0">
                <a:latin typeface="Tahoma"/>
                <a:cs typeface="Tahoma"/>
              </a:rPr>
              <a:t>in</a:t>
            </a:r>
            <a:r>
              <a:rPr sz="1000" spc="20" dirty="0">
                <a:latin typeface="Tahoma"/>
                <a:cs typeface="Tahoma"/>
              </a:rPr>
              <a:t> </a:t>
            </a:r>
            <a:r>
              <a:rPr sz="1000" spc="-30" dirty="0">
                <a:latin typeface="Tahoma"/>
                <a:cs typeface="Tahoma"/>
              </a:rPr>
              <a:t>time,</a:t>
            </a:r>
            <a:r>
              <a:rPr sz="1000" spc="25" dirty="0">
                <a:latin typeface="Tahoma"/>
                <a:cs typeface="Tahoma"/>
              </a:rPr>
              <a:t> </a:t>
            </a:r>
            <a:r>
              <a:rPr sz="1000" i="1" spc="-20" dirty="0">
                <a:latin typeface="Arial"/>
                <a:cs typeface="Arial"/>
              </a:rPr>
              <a:t>X</a:t>
            </a:r>
            <a:r>
              <a:rPr sz="1050" spc="-30" baseline="-11904" dirty="0">
                <a:latin typeface="Tahoma"/>
                <a:cs typeface="Tahoma"/>
              </a:rPr>
              <a:t>1</a:t>
            </a:r>
            <a:r>
              <a:rPr sz="1000" i="1" spc="-20" dirty="0">
                <a:latin typeface="Verdana"/>
                <a:cs typeface="Verdana"/>
              </a:rPr>
              <a:t>,</a:t>
            </a:r>
            <a:r>
              <a:rPr sz="1000" i="1" spc="-185" dirty="0">
                <a:latin typeface="Verdana"/>
                <a:cs typeface="Verdana"/>
              </a:rPr>
              <a:t> </a:t>
            </a:r>
            <a:r>
              <a:rPr sz="1000" i="1" spc="-20" dirty="0">
                <a:latin typeface="Arial"/>
                <a:cs typeface="Arial"/>
              </a:rPr>
              <a:t>X</a:t>
            </a:r>
            <a:r>
              <a:rPr sz="1050" spc="-30" baseline="-11904" dirty="0">
                <a:latin typeface="Tahoma"/>
                <a:cs typeface="Tahoma"/>
              </a:rPr>
              <a:t>2</a:t>
            </a:r>
            <a:r>
              <a:rPr sz="1000" i="1" spc="-20" dirty="0">
                <a:latin typeface="Verdana"/>
                <a:cs typeface="Verdana"/>
              </a:rPr>
              <a:t>,</a:t>
            </a:r>
            <a:r>
              <a:rPr sz="1000" i="1" spc="-185" dirty="0">
                <a:latin typeface="Verdana"/>
                <a:cs typeface="Verdana"/>
              </a:rPr>
              <a:t> </a:t>
            </a:r>
            <a:r>
              <a:rPr sz="1000" i="1" spc="-20" dirty="0">
                <a:latin typeface="Arial"/>
                <a:cs typeface="Arial"/>
              </a:rPr>
              <a:t>X</a:t>
            </a:r>
            <a:r>
              <a:rPr sz="1050" spc="-30" baseline="-11904" dirty="0">
                <a:latin typeface="Tahoma"/>
                <a:cs typeface="Tahoma"/>
              </a:rPr>
              <a:t>3</a:t>
            </a:r>
            <a:r>
              <a:rPr sz="1000" i="1" spc="-20" dirty="0">
                <a:latin typeface="Verdana"/>
                <a:cs typeface="Verdana"/>
              </a:rPr>
              <a:t>,</a:t>
            </a:r>
            <a:r>
              <a:rPr sz="1000" i="1" spc="-185" dirty="0">
                <a:latin typeface="Verdana"/>
                <a:cs typeface="Verdana"/>
              </a:rPr>
              <a:t> </a:t>
            </a:r>
            <a:r>
              <a:rPr sz="1000" i="1" spc="-90" dirty="0">
                <a:latin typeface="Verdana"/>
                <a:cs typeface="Verdana"/>
              </a:rPr>
              <a:t>.</a:t>
            </a:r>
            <a:r>
              <a:rPr sz="1000" i="1" spc="-190" dirty="0">
                <a:latin typeface="Verdana"/>
                <a:cs typeface="Verdana"/>
              </a:rPr>
              <a:t> </a:t>
            </a:r>
            <a:r>
              <a:rPr sz="1000" i="1" spc="-90" dirty="0">
                <a:latin typeface="Verdana"/>
                <a:cs typeface="Verdana"/>
              </a:rPr>
              <a:t>.</a:t>
            </a:r>
            <a:r>
              <a:rPr sz="1000" i="1" spc="-185" dirty="0">
                <a:latin typeface="Verdana"/>
                <a:cs typeface="Verdana"/>
              </a:rPr>
              <a:t> </a:t>
            </a:r>
            <a:r>
              <a:rPr sz="1000" i="1" spc="-90" dirty="0">
                <a:latin typeface="Verdana"/>
                <a:cs typeface="Verdana"/>
              </a:rPr>
              <a:t>.</a:t>
            </a:r>
            <a:r>
              <a:rPr sz="1000" i="1" spc="150" dirty="0">
                <a:latin typeface="Verdana"/>
                <a:cs typeface="Verdana"/>
              </a:rPr>
              <a:t> </a:t>
            </a:r>
            <a:r>
              <a:rPr sz="1000" i="1" spc="80" dirty="0">
                <a:latin typeface="Arial"/>
                <a:cs typeface="Arial"/>
              </a:rPr>
              <a:t>t</a:t>
            </a:r>
            <a:r>
              <a:rPr sz="1000" i="1" spc="125" dirty="0">
                <a:latin typeface="Arial"/>
                <a:cs typeface="Arial"/>
              </a:rPr>
              <a:t> </a:t>
            </a:r>
            <a:r>
              <a:rPr sz="1000" spc="-10" dirty="0">
                <a:latin typeface="Tahoma"/>
                <a:cs typeface="Tahoma"/>
              </a:rPr>
              <a:t>will</a:t>
            </a:r>
            <a:r>
              <a:rPr sz="1000" spc="15" dirty="0">
                <a:latin typeface="Tahoma"/>
                <a:cs typeface="Tahoma"/>
              </a:rPr>
              <a:t> </a:t>
            </a:r>
            <a:r>
              <a:rPr sz="1000" spc="-20" dirty="0">
                <a:latin typeface="Tahoma"/>
                <a:cs typeface="Tahoma"/>
              </a:rPr>
              <a:t>typically</a:t>
            </a:r>
            <a:r>
              <a:rPr sz="1000" spc="15" dirty="0">
                <a:latin typeface="Tahoma"/>
                <a:cs typeface="Tahoma"/>
              </a:rPr>
              <a:t> </a:t>
            </a:r>
            <a:r>
              <a:rPr sz="1000" spc="-50" dirty="0">
                <a:latin typeface="Tahoma"/>
                <a:cs typeface="Tahoma"/>
              </a:rPr>
              <a:t>be</a:t>
            </a:r>
            <a:r>
              <a:rPr sz="1000" spc="15" dirty="0">
                <a:latin typeface="Tahoma"/>
                <a:cs typeface="Tahoma"/>
              </a:rPr>
              <a:t> </a:t>
            </a:r>
            <a:r>
              <a:rPr sz="1000" spc="-35" dirty="0">
                <a:latin typeface="Tahoma"/>
                <a:cs typeface="Tahoma"/>
              </a:rPr>
              <a:t>discrete</a:t>
            </a:r>
            <a:r>
              <a:rPr sz="1000" spc="20" dirty="0">
                <a:latin typeface="Tahoma"/>
                <a:cs typeface="Tahoma"/>
              </a:rPr>
              <a:t> </a:t>
            </a:r>
            <a:r>
              <a:rPr sz="1000" spc="-45" dirty="0">
                <a:latin typeface="Tahoma"/>
                <a:cs typeface="Tahoma"/>
              </a:rPr>
              <a:t>and </a:t>
            </a:r>
            <a:r>
              <a:rPr sz="1000" spc="-295" dirty="0">
                <a:latin typeface="Tahoma"/>
                <a:cs typeface="Tahoma"/>
              </a:rPr>
              <a:t> </a:t>
            </a:r>
            <a:r>
              <a:rPr sz="1000" spc="-45" dirty="0">
                <a:latin typeface="Tahoma"/>
                <a:cs typeface="Tahoma"/>
              </a:rPr>
              <a:t>v</a:t>
            </a:r>
            <a:r>
              <a:rPr sz="1000" spc="-75" dirty="0">
                <a:latin typeface="Tahoma"/>
                <a:cs typeface="Tahoma"/>
              </a:rPr>
              <a:t>a</a:t>
            </a:r>
            <a:r>
              <a:rPr sz="1000" spc="-30" dirty="0">
                <a:latin typeface="Tahoma"/>
                <a:cs typeface="Tahoma"/>
              </a:rPr>
              <a:t>ry</a:t>
            </a:r>
            <a:r>
              <a:rPr sz="1000" spc="20" dirty="0">
                <a:latin typeface="Tahoma"/>
                <a:cs typeface="Tahoma"/>
              </a:rPr>
              <a:t> </a:t>
            </a:r>
            <a:r>
              <a:rPr sz="1000" spc="-50" dirty="0">
                <a:latin typeface="Tahoma"/>
                <a:cs typeface="Tahoma"/>
              </a:rPr>
              <a:t>over</a:t>
            </a:r>
            <a:r>
              <a:rPr sz="1000" spc="15" dirty="0">
                <a:latin typeface="Tahoma"/>
                <a:cs typeface="Tahoma"/>
              </a:rPr>
              <a:t> </a:t>
            </a:r>
            <a:r>
              <a:rPr sz="1000" spc="-35" dirty="0">
                <a:latin typeface="Tahoma"/>
                <a:cs typeface="Tahoma"/>
              </a:rPr>
              <a:t>the</a:t>
            </a:r>
            <a:r>
              <a:rPr sz="1000" spc="15" dirty="0">
                <a:latin typeface="Tahoma"/>
                <a:cs typeface="Tahoma"/>
              </a:rPr>
              <a:t> </a:t>
            </a:r>
            <a:r>
              <a:rPr sz="1000" spc="-40" dirty="0">
                <a:latin typeface="Tahoma"/>
                <a:cs typeface="Tahoma"/>
              </a:rPr>
              <a:t>integers</a:t>
            </a:r>
            <a:r>
              <a:rPr sz="1000" spc="15" dirty="0">
                <a:latin typeface="Tahoma"/>
                <a:cs typeface="Tahoma"/>
              </a:rPr>
              <a:t> </a:t>
            </a:r>
            <a:r>
              <a:rPr sz="1000" i="1" spc="80" dirty="0">
                <a:latin typeface="Arial"/>
                <a:cs typeface="Arial"/>
              </a:rPr>
              <a:t>t</a:t>
            </a:r>
            <a:r>
              <a:rPr sz="1000" i="1" spc="70" dirty="0">
                <a:latin typeface="Arial"/>
                <a:cs typeface="Arial"/>
              </a:rPr>
              <a:t> </a:t>
            </a:r>
            <a:r>
              <a:rPr sz="1000" spc="45" dirty="0">
                <a:latin typeface="Tahoma"/>
                <a:cs typeface="Tahoma"/>
              </a:rPr>
              <a:t>=</a:t>
            </a:r>
            <a:r>
              <a:rPr sz="1000" spc="-35" dirty="0">
                <a:latin typeface="Tahoma"/>
                <a:cs typeface="Tahoma"/>
              </a:rPr>
              <a:t> </a:t>
            </a:r>
            <a:r>
              <a:rPr sz="1000" spc="-55" dirty="0">
                <a:latin typeface="Tahoma"/>
                <a:cs typeface="Tahoma"/>
              </a:rPr>
              <a:t>0</a:t>
            </a:r>
            <a:r>
              <a:rPr sz="1000" i="1" spc="-90" dirty="0">
                <a:latin typeface="Verdana"/>
                <a:cs typeface="Verdana"/>
              </a:rPr>
              <a:t>,</a:t>
            </a:r>
            <a:r>
              <a:rPr sz="1000" i="1" spc="-185" dirty="0">
                <a:latin typeface="Verdana"/>
                <a:cs typeface="Verdana"/>
              </a:rPr>
              <a:t> </a:t>
            </a:r>
            <a:r>
              <a:rPr sz="1000" spc="-25" dirty="0">
                <a:latin typeface="Lucida Sans Unicode"/>
                <a:cs typeface="Lucida Sans Unicode"/>
              </a:rPr>
              <a:t>±</a:t>
            </a:r>
            <a:r>
              <a:rPr sz="1000" spc="-50" dirty="0">
                <a:latin typeface="Tahoma"/>
                <a:cs typeface="Tahoma"/>
              </a:rPr>
              <a:t>1</a:t>
            </a:r>
            <a:r>
              <a:rPr sz="1000" i="1" spc="-90" dirty="0">
                <a:latin typeface="Verdana"/>
                <a:cs typeface="Verdana"/>
              </a:rPr>
              <a:t>,</a:t>
            </a:r>
            <a:r>
              <a:rPr sz="1000" i="1" spc="-185" dirty="0">
                <a:latin typeface="Verdana"/>
                <a:cs typeface="Verdana"/>
              </a:rPr>
              <a:t> </a:t>
            </a:r>
            <a:r>
              <a:rPr sz="1000" spc="-25" dirty="0">
                <a:latin typeface="Lucida Sans Unicode"/>
                <a:cs typeface="Lucida Sans Unicode"/>
              </a:rPr>
              <a:t>±</a:t>
            </a:r>
            <a:r>
              <a:rPr sz="1000" spc="-50" dirty="0">
                <a:latin typeface="Tahoma"/>
                <a:cs typeface="Tahoma"/>
              </a:rPr>
              <a:t>2</a:t>
            </a:r>
            <a:r>
              <a:rPr sz="1000" i="1" spc="-90" dirty="0">
                <a:latin typeface="Verdana"/>
                <a:cs typeface="Verdana"/>
              </a:rPr>
              <a:t>,</a:t>
            </a:r>
            <a:r>
              <a:rPr sz="1000" i="1" spc="-185" dirty="0">
                <a:latin typeface="Verdana"/>
                <a:cs typeface="Verdana"/>
              </a:rPr>
              <a:t> </a:t>
            </a:r>
            <a:r>
              <a:rPr sz="1000" i="1" spc="-90" dirty="0">
                <a:latin typeface="Verdana"/>
                <a:cs typeface="Verdana"/>
              </a:rPr>
              <a:t>.</a:t>
            </a:r>
            <a:r>
              <a:rPr sz="1000" i="1" spc="-190" dirty="0">
                <a:latin typeface="Verdana"/>
                <a:cs typeface="Verdana"/>
              </a:rPr>
              <a:t> </a:t>
            </a:r>
            <a:r>
              <a:rPr sz="1000" i="1" spc="-90" dirty="0">
                <a:latin typeface="Verdana"/>
                <a:cs typeface="Verdana"/>
              </a:rPr>
              <a:t>.</a:t>
            </a:r>
            <a:r>
              <a:rPr sz="1000" i="1" spc="-185" dirty="0">
                <a:latin typeface="Verdana"/>
                <a:cs typeface="Verdana"/>
              </a:rPr>
              <a:t> </a:t>
            </a:r>
            <a:r>
              <a:rPr sz="1000" i="1" spc="-90" dirty="0">
                <a:latin typeface="Verdana"/>
                <a:cs typeface="Verdana"/>
              </a:rPr>
              <a:t>.</a:t>
            </a:r>
            <a:endParaRPr sz="1000">
              <a:latin typeface="Verdana"/>
              <a:cs typeface="Verdana"/>
            </a:endParaRPr>
          </a:p>
        </p:txBody>
      </p:sp>
      <p:sp>
        <p:nvSpPr>
          <p:cNvPr id="6" name="object 6"/>
          <p:cNvSpPr txBox="1"/>
          <p:nvPr/>
        </p:nvSpPr>
        <p:spPr>
          <a:xfrm>
            <a:off x="1502371" y="2592456"/>
            <a:ext cx="3568700" cy="481330"/>
          </a:xfrm>
          <a:prstGeom prst="rect">
            <a:avLst/>
          </a:prstGeom>
        </p:spPr>
        <p:txBody>
          <a:bodyPr vert="horz" wrap="square" lIns="0" tIns="12065" rIns="0" bIns="0" rtlCol="0">
            <a:spAutoFit/>
          </a:bodyPr>
          <a:lstStyle/>
          <a:p>
            <a:pPr marL="182880" marR="43180" indent="-132715">
              <a:spcBef>
                <a:spcPts val="95"/>
              </a:spcBef>
            </a:pPr>
            <a:r>
              <a:rPr sz="1000" spc="-50" dirty="0">
                <a:solidFill>
                  <a:srgbClr val="3333B2"/>
                </a:solidFill>
                <a:latin typeface="Tahoma"/>
                <a:cs typeface="Tahoma"/>
              </a:rPr>
              <a:t>–</a:t>
            </a:r>
            <a:r>
              <a:rPr sz="1000" spc="-20" dirty="0">
                <a:solidFill>
                  <a:srgbClr val="3333B2"/>
                </a:solidFill>
                <a:latin typeface="Tahoma"/>
                <a:cs typeface="Tahoma"/>
              </a:rPr>
              <a:t> </a:t>
            </a:r>
            <a:r>
              <a:rPr sz="1000" spc="-20" dirty="0">
                <a:latin typeface="Tahoma"/>
                <a:cs typeface="Tahoma"/>
              </a:rPr>
              <a:t>Note</a:t>
            </a:r>
            <a:r>
              <a:rPr sz="1000" dirty="0">
                <a:latin typeface="Tahoma"/>
                <a:cs typeface="Tahoma"/>
              </a:rPr>
              <a:t> </a:t>
            </a:r>
            <a:r>
              <a:rPr sz="1000" spc="-10" dirty="0">
                <a:latin typeface="Tahoma"/>
                <a:cs typeface="Tahoma"/>
              </a:rPr>
              <a:t>that</a:t>
            </a:r>
            <a:r>
              <a:rPr sz="1000" spc="5" dirty="0">
                <a:latin typeface="Tahoma"/>
                <a:cs typeface="Tahoma"/>
              </a:rPr>
              <a:t> </a:t>
            </a:r>
            <a:r>
              <a:rPr sz="1000" spc="-35" dirty="0">
                <a:latin typeface="Tahoma"/>
                <a:cs typeface="Tahoma"/>
              </a:rPr>
              <a:t>the</a:t>
            </a:r>
            <a:r>
              <a:rPr sz="1000" spc="5" dirty="0">
                <a:latin typeface="Tahoma"/>
                <a:cs typeface="Tahoma"/>
              </a:rPr>
              <a:t> </a:t>
            </a:r>
            <a:r>
              <a:rPr sz="1000" spc="-25" dirty="0">
                <a:latin typeface="Tahoma"/>
                <a:cs typeface="Tahoma"/>
              </a:rPr>
              <a:t>collection</a:t>
            </a:r>
            <a:r>
              <a:rPr sz="1000" dirty="0">
                <a:latin typeface="Tahoma"/>
                <a:cs typeface="Tahoma"/>
              </a:rPr>
              <a:t> </a:t>
            </a:r>
            <a:r>
              <a:rPr sz="1000" spc="-30" dirty="0">
                <a:latin typeface="Tahoma"/>
                <a:cs typeface="Tahoma"/>
              </a:rPr>
              <a:t>of</a:t>
            </a:r>
            <a:r>
              <a:rPr sz="1000" spc="5" dirty="0">
                <a:latin typeface="Tahoma"/>
                <a:cs typeface="Tahoma"/>
              </a:rPr>
              <a:t> </a:t>
            </a:r>
            <a:r>
              <a:rPr sz="1000" spc="-45" dirty="0">
                <a:latin typeface="Tahoma"/>
                <a:cs typeface="Tahoma"/>
              </a:rPr>
              <a:t>random</a:t>
            </a:r>
            <a:r>
              <a:rPr sz="1000" spc="5" dirty="0">
                <a:latin typeface="Tahoma"/>
                <a:cs typeface="Tahoma"/>
              </a:rPr>
              <a:t> </a:t>
            </a:r>
            <a:r>
              <a:rPr sz="1000" spc="-40" dirty="0">
                <a:latin typeface="Tahoma"/>
                <a:cs typeface="Tahoma"/>
              </a:rPr>
              <a:t>variables</a:t>
            </a:r>
            <a:r>
              <a:rPr sz="1000" spc="5" dirty="0">
                <a:latin typeface="Tahoma"/>
                <a:cs typeface="Tahoma"/>
              </a:rPr>
              <a:t> </a:t>
            </a:r>
            <a:r>
              <a:rPr sz="1000" spc="45" dirty="0">
                <a:latin typeface="Lucida Sans Unicode"/>
                <a:cs typeface="Lucida Sans Unicode"/>
              </a:rPr>
              <a:t>{</a:t>
            </a:r>
            <a:r>
              <a:rPr sz="1000" i="1" spc="45" dirty="0">
                <a:latin typeface="Arial"/>
                <a:cs typeface="Arial"/>
              </a:rPr>
              <a:t>X</a:t>
            </a:r>
            <a:r>
              <a:rPr sz="1050" i="1" spc="67" baseline="-11904" dirty="0">
                <a:latin typeface="Trebuchet MS"/>
                <a:cs typeface="Trebuchet MS"/>
              </a:rPr>
              <a:t>t</a:t>
            </a:r>
            <a:r>
              <a:rPr sz="1050" i="1" spc="-172" baseline="-11904" dirty="0">
                <a:latin typeface="Trebuchet MS"/>
                <a:cs typeface="Trebuchet MS"/>
              </a:rPr>
              <a:t> </a:t>
            </a:r>
            <a:r>
              <a:rPr sz="1000" spc="170" dirty="0">
                <a:latin typeface="Lucida Sans Unicode"/>
                <a:cs typeface="Lucida Sans Unicode"/>
              </a:rPr>
              <a:t>}</a:t>
            </a:r>
            <a:r>
              <a:rPr sz="1000" dirty="0">
                <a:latin typeface="Lucida Sans Unicode"/>
                <a:cs typeface="Lucida Sans Unicode"/>
              </a:rPr>
              <a:t> </a:t>
            </a:r>
            <a:r>
              <a:rPr sz="1000" spc="-30" dirty="0">
                <a:latin typeface="Tahoma"/>
                <a:cs typeface="Tahoma"/>
              </a:rPr>
              <a:t>is</a:t>
            </a:r>
            <a:r>
              <a:rPr sz="1000" spc="5" dirty="0">
                <a:latin typeface="Tahoma"/>
                <a:cs typeface="Tahoma"/>
              </a:rPr>
              <a:t> </a:t>
            </a:r>
            <a:r>
              <a:rPr sz="1000" spc="-50" dirty="0">
                <a:latin typeface="Tahoma"/>
                <a:cs typeface="Tahoma"/>
              </a:rPr>
              <a:t>referred</a:t>
            </a:r>
            <a:r>
              <a:rPr sz="1000" spc="5" dirty="0">
                <a:latin typeface="Tahoma"/>
                <a:cs typeface="Tahoma"/>
              </a:rPr>
              <a:t> </a:t>
            </a:r>
            <a:r>
              <a:rPr sz="1000" spc="-10" dirty="0">
                <a:latin typeface="Tahoma"/>
                <a:cs typeface="Tahoma"/>
              </a:rPr>
              <a:t>to </a:t>
            </a:r>
            <a:r>
              <a:rPr sz="1000" spc="-300" dirty="0">
                <a:latin typeface="Tahoma"/>
                <a:cs typeface="Tahoma"/>
              </a:rPr>
              <a:t> </a:t>
            </a:r>
            <a:r>
              <a:rPr sz="1000" spc="-60" dirty="0">
                <a:latin typeface="Tahoma"/>
                <a:cs typeface="Tahoma"/>
              </a:rPr>
              <a:t>as</a:t>
            </a:r>
            <a:r>
              <a:rPr sz="1000" spc="15" dirty="0">
                <a:latin typeface="Tahoma"/>
                <a:cs typeface="Tahoma"/>
              </a:rPr>
              <a:t> </a:t>
            </a:r>
            <a:r>
              <a:rPr sz="1000" spc="-50" dirty="0">
                <a:latin typeface="Tahoma"/>
                <a:cs typeface="Tahoma"/>
              </a:rPr>
              <a:t>a</a:t>
            </a:r>
            <a:r>
              <a:rPr sz="1000" spc="25" dirty="0">
                <a:latin typeface="Tahoma"/>
                <a:cs typeface="Tahoma"/>
              </a:rPr>
              <a:t> </a:t>
            </a:r>
            <a:r>
              <a:rPr sz="1000" spc="-25" dirty="0">
                <a:solidFill>
                  <a:srgbClr val="3333B2"/>
                </a:solidFill>
                <a:latin typeface="Tahoma"/>
                <a:cs typeface="Tahoma"/>
              </a:rPr>
              <a:t>stochastic</a:t>
            </a:r>
            <a:r>
              <a:rPr sz="1000" spc="25" dirty="0">
                <a:solidFill>
                  <a:srgbClr val="3333B2"/>
                </a:solidFill>
                <a:latin typeface="Tahoma"/>
                <a:cs typeface="Tahoma"/>
              </a:rPr>
              <a:t> </a:t>
            </a:r>
            <a:r>
              <a:rPr sz="1000" spc="-50" dirty="0">
                <a:solidFill>
                  <a:srgbClr val="3333B2"/>
                </a:solidFill>
                <a:latin typeface="Tahoma"/>
                <a:cs typeface="Tahoma"/>
              </a:rPr>
              <a:t>process</a:t>
            </a:r>
            <a:r>
              <a:rPr sz="1000" spc="-50" dirty="0">
                <a:latin typeface="Tahoma"/>
                <a:cs typeface="Tahoma"/>
              </a:rPr>
              <a:t>,</a:t>
            </a:r>
            <a:r>
              <a:rPr sz="1000" spc="25" dirty="0">
                <a:latin typeface="Tahoma"/>
                <a:cs typeface="Tahoma"/>
              </a:rPr>
              <a:t> </a:t>
            </a:r>
            <a:r>
              <a:rPr sz="1000" spc="-35" dirty="0">
                <a:latin typeface="Tahoma"/>
                <a:cs typeface="Tahoma"/>
              </a:rPr>
              <a:t>while</a:t>
            </a:r>
            <a:r>
              <a:rPr sz="1000" spc="25" dirty="0">
                <a:latin typeface="Tahoma"/>
                <a:cs typeface="Tahoma"/>
              </a:rPr>
              <a:t> </a:t>
            </a:r>
            <a:r>
              <a:rPr sz="1000" spc="-35" dirty="0">
                <a:latin typeface="Tahoma"/>
                <a:cs typeface="Tahoma"/>
              </a:rPr>
              <a:t>the</a:t>
            </a:r>
            <a:r>
              <a:rPr sz="1000" spc="20" dirty="0">
                <a:latin typeface="Tahoma"/>
                <a:cs typeface="Tahoma"/>
              </a:rPr>
              <a:t> </a:t>
            </a:r>
            <a:r>
              <a:rPr sz="1000" spc="-55" dirty="0">
                <a:latin typeface="Tahoma"/>
                <a:cs typeface="Tahoma"/>
              </a:rPr>
              <a:t>observed</a:t>
            </a:r>
            <a:r>
              <a:rPr sz="1000" spc="20" dirty="0">
                <a:latin typeface="Tahoma"/>
                <a:cs typeface="Tahoma"/>
              </a:rPr>
              <a:t> </a:t>
            </a:r>
            <a:r>
              <a:rPr sz="1000" spc="-45" dirty="0">
                <a:latin typeface="Tahoma"/>
                <a:cs typeface="Tahoma"/>
              </a:rPr>
              <a:t>values</a:t>
            </a:r>
            <a:r>
              <a:rPr sz="1000" spc="25" dirty="0">
                <a:latin typeface="Tahoma"/>
                <a:cs typeface="Tahoma"/>
              </a:rPr>
              <a:t> </a:t>
            </a:r>
            <a:r>
              <a:rPr sz="1000" spc="-65" dirty="0">
                <a:latin typeface="Tahoma"/>
                <a:cs typeface="Tahoma"/>
              </a:rPr>
              <a:t>are</a:t>
            </a:r>
            <a:r>
              <a:rPr sz="1000" spc="25" dirty="0">
                <a:latin typeface="Tahoma"/>
                <a:cs typeface="Tahoma"/>
              </a:rPr>
              <a:t> </a:t>
            </a:r>
            <a:r>
              <a:rPr sz="1000" spc="-50" dirty="0">
                <a:latin typeface="Tahoma"/>
                <a:cs typeface="Tahoma"/>
              </a:rPr>
              <a:t>referred </a:t>
            </a:r>
            <a:r>
              <a:rPr sz="1000" spc="-45" dirty="0">
                <a:latin typeface="Tahoma"/>
                <a:cs typeface="Tahoma"/>
              </a:rPr>
              <a:t> </a:t>
            </a:r>
            <a:r>
              <a:rPr sz="1000" spc="-10" dirty="0">
                <a:latin typeface="Tahoma"/>
                <a:cs typeface="Tahoma"/>
              </a:rPr>
              <a:t>to</a:t>
            </a:r>
            <a:r>
              <a:rPr sz="1000" spc="15" dirty="0">
                <a:latin typeface="Tahoma"/>
                <a:cs typeface="Tahoma"/>
              </a:rPr>
              <a:t> </a:t>
            </a:r>
            <a:r>
              <a:rPr sz="1000" spc="-60" dirty="0">
                <a:latin typeface="Tahoma"/>
                <a:cs typeface="Tahoma"/>
              </a:rPr>
              <a:t>as</a:t>
            </a:r>
            <a:r>
              <a:rPr sz="1000" spc="20" dirty="0">
                <a:latin typeface="Tahoma"/>
                <a:cs typeface="Tahoma"/>
              </a:rPr>
              <a:t> </a:t>
            </a:r>
            <a:r>
              <a:rPr sz="1000" spc="-50" dirty="0">
                <a:latin typeface="Tahoma"/>
                <a:cs typeface="Tahoma"/>
              </a:rPr>
              <a:t>a</a:t>
            </a:r>
            <a:r>
              <a:rPr sz="1000" spc="15" dirty="0">
                <a:latin typeface="Tahoma"/>
                <a:cs typeface="Tahoma"/>
              </a:rPr>
              <a:t> </a:t>
            </a:r>
            <a:r>
              <a:rPr sz="1000" spc="-25" dirty="0">
                <a:solidFill>
                  <a:srgbClr val="3333B2"/>
                </a:solidFill>
                <a:latin typeface="Tahoma"/>
                <a:cs typeface="Tahoma"/>
              </a:rPr>
              <a:t>realization</a:t>
            </a:r>
            <a:r>
              <a:rPr sz="1000" spc="20" dirty="0">
                <a:solidFill>
                  <a:srgbClr val="3333B2"/>
                </a:solidFill>
                <a:latin typeface="Tahoma"/>
                <a:cs typeface="Tahoma"/>
              </a:rPr>
              <a:t> </a:t>
            </a:r>
            <a:r>
              <a:rPr sz="1000" spc="-30" dirty="0">
                <a:latin typeface="Tahoma"/>
                <a:cs typeface="Tahoma"/>
              </a:rPr>
              <a:t>of</a:t>
            </a:r>
            <a:r>
              <a:rPr sz="1000" spc="20" dirty="0">
                <a:latin typeface="Tahoma"/>
                <a:cs typeface="Tahoma"/>
              </a:rPr>
              <a:t> </a:t>
            </a:r>
            <a:r>
              <a:rPr sz="1000" spc="-40" dirty="0">
                <a:latin typeface="Tahoma"/>
                <a:cs typeface="Tahoma"/>
              </a:rPr>
              <a:t>the</a:t>
            </a:r>
            <a:r>
              <a:rPr sz="1000" spc="20" dirty="0">
                <a:latin typeface="Tahoma"/>
                <a:cs typeface="Tahoma"/>
              </a:rPr>
              <a:t> </a:t>
            </a:r>
            <a:r>
              <a:rPr sz="1000" spc="-25" dirty="0">
                <a:latin typeface="Tahoma"/>
                <a:cs typeface="Tahoma"/>
              </a:rPr>
              <a:t>stochastic</a:t>
            </a:r>
            <a:r>
              <a:rPr sz="1000" spc="15" dirty="0">
                <a:latin typeface="Tahoma"/>
                <a:cs typeface="Tahoma"/>
              </a:rPr>
              <a:t> </a:t>
            </a:r>
            <a:r>
              <a:rPr sz="1000" spc="-50" dirty="0">
                <a:latin typeface="Tahoma"/>
                <a:cs typeface="Tahoma"/>
              </a:rPr>
              <a:t>process.</a:t>
            </a:r>
            <a:endParaRPr sz="1000">
              <a:latin typeface="Tahoma"/>
              <a:cs typeface="Tahoma"/>
            </a:endParaRPr>
          </a:p>
        </p:txBody>
      </p:sp>
    </p:spTree>
  </p:cSld>
  <p:clrMapOvr>
    <a:masterClrMapping/>
  </p:clrMapOvr>
  <p:transition>
    <p:cut/>
  </p:transition>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17754" y="198525"/>
            <a:ext cx="4260692" cy="232756"/>
          </a:xfrm>
          <a:prstGeom prst="rect">
            <a:avLst/>
          </a:prstGeom>
        </p:spPr>
        <p:txBody>
          <a:bodyPr vert="horz" wrap="square" lIns="0" tIns="17145" rIns="0" bIns="0" rtlCol="0">
            <a:spAutoFit/>
          </a:bodyPr>
          <a:lstStyle/>
          <a:p>
            <a:pPr marL="1409700">
              <a:spcBef>
                <a:spcPts val="135"/>
              </a:spcBef>
            </a:pPr>
            <a:r>
              <a:rPr spc="-50" dirty="0"/>
              <a:t>Measurement</a:t>
            </a:r>
            <a:r>
              <a:rPr dirty="0"/>
              <a:t> </a:t>
            </a:r>
            <a:r>
              <a:rPr spc="-35" dirty="0"/>
              <a:t>Functions</a:t>
            </a:r>
          </a:p>
        </p:txBody>
      </p:sp>
      <p:sp>
        <p:nvSpPr>
          <p:cNvPr id="3" name="object 3"/>
          <p:cNvSpPr txBox="1"/>
          <p:nvPr/>
        </p:nvSpPr>
        <p:spPr>
          <a:xfrm>
            <a:off x="1257377" y="685432"/>
            <a:ext cx="2138045" cy="391795"/>
          </a:xfrm>
          <a:prstGeom prst="rect">
            <a:avLst/>
          </a:prstGeom>
        </p:spPr>
        <p:txBody>
          <a:bodyPr vert="horz" wrap="square" lIns="0" tIns="36195" rIns="0" bIns="0" rtlCol="0">
            <a:spAutoFit/>
          </a:bodyPr>
          <a:lstStyle/>
          <a:p>
            <a:pPr marL="151130" indent="-139065">
              <a:spcBef>
                <a:spcPts val="285"/>
              </a:spcBef>
              <a:buClr>
                <a:srgbClr val="3333B2"/>
              </a:buClr>
              <a:buFont typeface="Lucida Sans Unicode"/>
              <a:buChar char="•"/>
              <a:tabLst>
                <a:tab pos="151765" algn="l"/>
              </a:tabLst>
            </a:pPr>
            <a:r>
              <a:rPr sz="1100" b="1" spc="-5" dirty="0">
                <a:latin typeface="Arial"/>
                <a:cs typeface="Arial"/>
              </a:rPr>
              <a:t>Mean</a:t>
            </a:r>
            <a:r>
              <a:rPr sz="1100" b="1" spc="70" dirty="0">
                <a:latin typeface="Arial"/>
                <a:cs typeface="Arial"/>
              </a:rPr>
              <a:t> </a:t>
            </a:r>
            <a:r>
              <a:rPr sz="1100" b="1" spc="-40" dirty="0">
                <a:latin typeface="Arial"/>
                <a:cs typeface="Arial"/>
              </a:rPr>
              <a:t>function</a:t>
            </a:r>
            <a:endParaRPr sz="1100">
              <a:latin typeface="Arial"/>
              <a:cs typeface="Arial"/>
            </a:endParaRPr>
          </a:p>
          <a:p>
            <a:pPr marL="295275">
              <a:spcBef>
                <a:spcPts val="175"/>
              </a:spcBef>
            </a:pPr>
            <a:r>
              <a:rPr sz="1000" spc="-50" dirty="0">
                <a:solidFill>
                  <a:srgbClr val="3333B2"/>
                </a:solidFill>
                <a:latin typeface="Tahoma"/>
                <a:cs typeface="Tahoma"/>
              </a:rPr>
              <a:t>–</a:t>
            </a:r>
            <a:r>
              <a:rPr sz="1000" spc="225" dirty="0">
                <a:solidFill>
                  <a:srgbClr val="3333B2"/>
                </a:solidFill>
                <a:latin typeface="Tahoma"/>
                <a:cs typeface="Tahoma"/>
              </a:rPr>
              <a:t> </a:t>
            </a:r>
            <a:r>
              <a:rPr sz="1000" spc="-15" dirty="0">
                <a:latin typeface="Tahoma"/>
                <a:cs typeface="Tahoma"/>
              </a:rPr>
              <a:t>The</a:t>
            </a:r>
            <a:r>
              <a:rPr sz="1000" spc="15" dirty="0">
                <a:latin typeface="Tahoma"/>
                <a:cs typeface="Tahoma"/>
              </a:rPr>
              <a:t> </a:t>
            </a:r>
            <a:r>
              <a:rPr sz="1000" spc="-60" dirty="0">
                <a:latin typeface="Tahoma"/>
                <a:cs typeface="Tahoma"/>
              </a:rPr>
              <a:t>mean</a:t>
            </a:r>
            <a:r>
              <a:rPr sz="1000" spc="10" dirty="0">
                <a:latin typeface="Tahoma"/>
                <a:cs typeface="Tahoma"/>
              </a:rPr>
              <a:t> </a:t>
            </a:r>
            <a:r>
              <a:rPr sz="1000" spc="-25" dirty="0">
                <a:latin typeface="Tahoma"/>
                <a:cs typeface="Tahoma"/>
              </a:rPr>
              <a:t>function</a:t>
            </a:r>
            <a:r>
              <a:rPr sz="1000" spc="15" dirty="0">
                <a:latin typeface="Tahoma"/>
                <a:cs typeface="Tahoma"/>
              </a:rPr>
              <a:t> </a:t>
            </a:r>
            <a:r>
              <a:rPr sz="1000" spc="-30" dirty="0">
                <a:latin typeface="Tahoma"/>
                <a:cs typeface="Tahoma"/>
              </a:rPr>
              <a:t>is</a:t>
            </a:r>
            <a:r>
              <a:rPr sz="1000" spc="15" dirty="0">
                <a:latin typeface="Tahoma"/>
                <a:cs typeface="Tahoma"/>
              </a:rPr>
              <a:t> </a:t>
            </a:r>
            <a:r>
              <a:rPr sz="1000" spc="-45" dirty="0">
                <a:latin typeface="Tahoma"/>
                <a:cs typeface="Tahoma"/>
              </a:rPr>
              <a:t>defined</a:t>
            </a:r>
            <a:r>
              <a:rPr sz="1000" spc="15" dirty="0">
                <a:latin typeface="Tahoma"/>
                <a:cs typeface="Tahoma"/>
              </a:rPr>
              <a:t> </a:t>
            </a:r>
            <a:r>
              <a:rPr sz="1000" spc="-60" dirty="0">
                <a:latin typeface="Tahoma"/>
                <a:cs typeface="Tahoma"/>
              </a:rPr>
              <a:t>as</a:t>
            </a:r>
            <a:endParaRPr sz="1000">
              <a:latin typeface="Tahoma"/>
              <a:cs typeface="Tahoma"/>
            </a:endParaRPr>
          </a:p>
        </p:txBody>
      </p:sp>
      <p:sp>
        <p:nvSpPr>
          <p:cNvPr id="4" name="object 4"/>
          <p:cNvSpPr txBox="1"/>
          <p:nvPr/>
        </p:nvSpPr>
        <p:spPr>
          <a:xfrm>
            <a:off x="3627540" y="1166660"/>
            <a:ext cx="95885" cy="289182"/>
          </a:xfrm>
          <a:prstGeom prst="rect">
            <a:avLst/>
          </a:prstGeom>
        </p:spPr>
        <p:txBody>
          <a:bodyPr vert="horz" wrap="square" lIns="0" tIns="12065" rIns="0" bIns="0" rtlCol="0">
            <a:spAutoFit/>
          </a:bodyPr>
          <a:lstStyle/>
          <a:p>
            <a:pPr marL="12700">
              <a:spcBef>
                <a:spcPts val="95"/>
              </a:spcBef>
            </a:pPr>
            <a:r>
              <a:rPr spc="-30" dirty="0">
                <a:latin typeface="Lucida Sans Unicode"/>
                <a:cs typeface="Lucida Sans Unicode"/>
              </a:rPr>
              <a:t>∫</a:t>
            </a:r>
            <a:endParaRPr dirty="0">
              <a:latin typeface="Lucida Sans Unicode"/>
              <a:cs typeface="Lucida Sans Unicode"/>
            </a:endParaRPr>
          </a:p>
        </p:txBody>
      </p:sp>
      <p:sp>
        <p:nvSpPr>
          <p:cNvPr id="5" name="object 5"/>
          <p:cNvSpPr txBox="1"/>
          <p:nvPr/>
        </p:nvSpPr>
        <p:spPr>
          <a:xfrm>
            <a:off x="3641039" y="1114936"/>
            <a:ext cx="126364" cy="119905"/>
          </a:xfrm>
          <a:prstGeom prst="rect">
            <a:avLst/>
          </a:prstGeom>
        </p:spPr>
        <p:txBody>
          <a:bodyPr vert="horz" wrap="square" lIns="0" tIns="12065" rIns="0" bIns="0" rtlCol="0">
            <a:spAutoFit/>
          </a:bodyPr>
          <a:lstStyle/>
          <a:p>
            <a:pPr marL="12700">
              <a:spcBef>
                <a:spcPts val="95"/>
              </a:spcBef>
            </a:pPr>
            <a:r>
              <a:rPr sz="700" i="1" spc="290" dirty="0">
                <a:latin typeface="Arial"/>
                <a:cs typeface="Arial"/>
              </a:rPr>
              <a:t>∞</a:t>
            </a:r>
            <a:endParaRPr sz="700">
              <a:latin typeface="Arial"/>
              <a:cs typeface="Arial"/>
            </a:endParaRPr>
          </a:p>
        </p:txBody>
      </p:sp>
      <p:sp>
        <p:nvSpPr>
          <p:cNvPr id="6" name="object 6"/>
          <p:cNvSpPr txBox="1"/>
          <p:nvPr/>
        </p:nvSpPr>
        <p:spPr>
          <a:xfrm>
            <a:off x="3584803" y="1371159"/>
            <a:ext cx="205740" cy="119905"/>
          </a:xfrm>
          <a:prstGeom prst="rect">
            <a:avLst/>
          </a:prstGeom>
        </p:spPr>
        <p:txBody>
          <a:bodyPr vert="horz" wrap="square" lIns="0" tIns="12065" rIns="0" bIns="0" rtlCol="0">
            <a:spAutoFit/>
          </a:bodyPr>
          <a:lstStyle/>
          <a:p>
            <a:pPr marL="12700">
              <a:spcBef>
                <a:spcPts val="95"/>
              </a:spcBef>
            </a:pPr>
            <a:r>
              <a:rPr sz="700" i="1" spc="250" dirty="0">
                <a:latin typeface="Arial"/>
                <a:cs typeface="Arial"/>
              </a:rPr>
              <a:t>−∞</a:t>
            </a:r>
            <a:endParaRPr sz="700">
              <a:latin typeface="Arial"/>
              <a:cs typeface="Arial"/>
            </a:endParaRPr>
          </a:p>
        </p:txBody>
      </p:sp>
      <p:sp>
        <p:nvSpPr>
          <p:cNvPr id="7" name="object 7"/>
          <p:cNvSpPr txBox="1"/>
          <p:nvPr/>
        </p:nvSpPr>
        <p:spPr>
          <a:xfrm>
            <a:off x="2466976" y="1263125"/>
            <a:ext cx="1467485" cy="119905"/>
          </a:xfrm>
          <a:prstGeom prst="rect">
            <a:avLst/>
          </a:prstGeom>
        </p:spPr>
        <p:txBody>
          <a:bodyPr vert="horz" wrap="square" lIns="0" tIns="12065" rIns="0" bIns="0" rtlCol="0">
            <a:spAutoFit/>
          </a:bodyPr>
          <a:lstStyle/>
          <a:p>
            <a:pPr marL="12700">
              <a:spcBef>
                <a:spcPts val="95"/>
              </a:spcBef>
              <a:tabLst>
                <a:tab pos="304165" algn="l"/>
                <a:tab pos="793750" algn="l"/>
                <a:tab pos="1419860" algn="l"/>
              </a:tabLst>
            </a:pPr>
            <a:r>
              <a:rPr sz="700" i="1" spc="-30" dirty="0">
                <a:latin typeface="Trebuchet MS"/>
                <a:cs typeface="Trebuchet MS"/>
              </a:rPr>
              <a:t>t	</a:t>
            </a:r>
            <a:r>
              <a:rPr sz="700" i="1" spc="35" dirty="0">
                <a:latin typeface="Trebuchet MS"/>
                <a:cs typeface="Trebuchet MS"/>
              </a:rPr>
              <a:t>Xt	</a:t>
            </a:r>
            <a:r>
              <a:rPr lang="en-US" sz="700" i="1" spc="35" dirty="0">
                <a:latin typeface="Trebuchet MS"/>
                <a:cs typeface="Trebuchet MS"/>
              </a:rPr>
              <a:t> </a:t>
            </a:r>
            <a:r>
              <a:rPr sz="700" i="1" spc="-30" dirty="0">
                <a:latin typeface="Trebuchet MS"/>
                <a:cs typeface="Trebuchet MS"/>
              </a:rPr>
              <a:t>t	t</a:t>
            </a:r>
            <a:endParaRPr sz="700" dirty="0">
              <a:latin typeface="Trebuchet MS"/>
              <a:cs typeface="Trebuchet MS"/>
            </a:endParaRPr>
          </a:p>
        </p:txBody>
      </p:sp>
      <p:sp>
        <p:nvSpPr>
          <p:cNvPr id="8" name="object 8"/>
          <p:cNvSpPr txBox="1"/>
          <p:nvPr/>
        </p:nvSpPr>
        <p:spPr>
          <a:xfrm>
            <a:off x="2419947" y="1163094"/>
            <a:ext cx="2028229" cy="166071"/>
          </a:xfrm>
          <a:prstGeom prst="rect">
            <a:avLst/>
          </a:prstGeom>
        </p:spPr>
        <p:txBody>
          <a:bodyPr vert="horz" wrap="square" lIns="0" tIns="12065" rIns="0" bIns="0" rtlCol="0">
            <a:spAutoFit/>
          </a:bodyPr>
          <a:lstStyle/>
          <a:p>
            <a:pPr marL="12700">
              <a:spcBef>
                <a:spcPts val="95"/>
              </a:spcBef>
              <a:tabLst>
                <a:tab pos="524510" algn="l"/>
                <a:tab pos="1399540" algn="l"/>
              </a:tabLst>
            </a:pPr>
            <a:r>
              <a:rPr sz="1000" i="1" spc="-45" dirty="0">
                <a:latin typeface="Verdana"/>
                <a:cs typeface="Verdana"/>
              </a:rPr>
              <a:t>µ </a:t>
            </a:r>
            <a:r>
              <a:rPr sz="1000" i="1" spc="-60" dirty="0">
                <a:latin typeface="Verdana"/>
                <a:cs typeface="Verdana"/>
              </a:rPr>
              <a:t> </a:t>
            </a:r>
            <a:r>
              <a:rPr sz="1000" spc="45" dirty="0">
                <a:latin typeface="Tahoma"/>
                <a:cs typeface="Tahoma"/>
              </a:rPr>
              <a:t>=</a:t>
            </a:r>
            <a:r>
              <a:rPr sz="1000" spc="-35" dirty="0">
                <a:latin typeface="Tahoma"/>
                <a:cs typeface="Tahoma"/>
              </a:rPr>
              <a:t> </a:t>
            </a:r>
            <a:r>
              <a:rPr sz="1000" i="1" spc="-45" dirty="0">
                <a:latin typeface="Verdana"/>
                <a:cs typeface="Verdana"/>
              </a:rPr>
              <a:t>µ</a:t>
            </a:r>
            <a:r>
              <a:rPr sz="1000" i="1" dirty="0">
                <a:latin typeface="Verdana"/>
                <a:cs typeface="Verdana"/>
              </a:rPr>
              <a:t>	</a:t>
            </a:r>
            <a:r>
              <a:rPr sz="1000" spc="45" dirty="0">
                <a:latin typeface="Tahoma"/>
                <a:cs typeface="Tahoma"/>
              </a:rPr>
              <a:t>=</a:t>
            </a:r>
            <a:r>
              <a:rPr sz="1000" spc="-35" dirty="0">
                <a:latin typeface="Tahoma"/>
                <a:cs typeface="Tahoma"/>
              </a:rPr>
              <a:t> </a:t>
            </a:r>
            <a:r>
              <a:rPr sz="1000" i="1" spc="-75" dirty="0">
                <a:latin typeface="Arial"/>
                <a:cs typeface="Arial"/>
              </a:rPr>
              <a:t>E</a:t>
            </a:r>
            <a:r>
              <a:rPr sz="1000" i="1" spc="-160" dirty="0">
                <a:latin typeface="Arial"/>
                <a:cs typeface="Arial"/>
              </a:rPr>
              <a:t> </a:t>
            </a:r>
            <a:r>
              <a:rPr sz="1000" spc="-100" dirty="0">
                <a:latin typeface="Tahoma"/>
                <a:cs typeface="Tahoma"/>
              </a:rPr>
              <a:t>[</a:t>
            </a:r>
            <a:r>
              <a:rPr sz="1000" i="1" spc="-5" dirty="0">
                <a:latin typeface="Arial"/>
                <a:cs typeface="Arial"/>
              </a:rPr>
              <a:t>X</a:t>
            </a:r>
            <a:r>
              <a:rPr sz="1000" i="1" spc="85" dirty="0">
                <a:latin typeface="Arial"/>
                <a:cs typeface="Arial"/>
              </a:rPr>
              <a:t> </a:t>
            </a:r>
            <a:r>
              <a:rPr sz="1000" spc="-100" dirty="0">
                <a:latin typeface="Tahoma"/>
                <a:cs typeface="Tahoma"/>
              </a:rPr>
              <a:t>]</a:t>
            </a:r>
            <a:r>
              <a:rPr sz="1000" spc="-35" dirty="0">
                <a:latin typeface="Tahoma"/>
                <a:cs typeface="Tahoma"/>
              </a:rPr>
              <a:t> </a:t>
            </a:r>
            <a:r>
              <a:rPr sz="1000" spc="45" dirty="0">
                <a:latin typeface="Tahoma"/>
                <a:cs typeface="Tahoma"/>
              </a:rPr>
              <a:t>=</a:t>
            </a:r>
            <a:r>
              <a:rPr sz="1000" dirty="0">
                <a:latin typeface="Tahoma"/>
                <a:cs typeface="Tahoma"/>
              </a:rPr>
              <a:t>	</a:t>
            </a:r>
            <a:r>
              <a:rPr sz="1000" i="1" spc="-10" dirty="0">
                <a:latin typeface="Arial"/>
                <a:cs typeface="Arial"/>
              </a:rPr>
              <a:t>x</a:t>
            </a:r>
            <a:r>
              <a:rPr lang="en-US" sz="1000" i="1" spc="-10" dirty="0">
                <a:latin typeface="Arial"/>
                <a:cs typeface="Arial"/>
              </a:rPr>
              <a:t>  </a:t>
            </a:r>
            <a:r>
              <a:rPr sz="1000" i="1" spc="-10" dirty="0">
                <a:latin typeface="Arial"/>
                <a:cs typeface="Arial"/>
              </a:rPr>
              <a:t>f</a:t>
            </a:r>
            <a:r>
              <a:rPr sz="1000" i="1" spc="85" dirty="0">
                <a:latin typeface="Arial"/>
                <a:cs typeface="Arial"/>
              </a:rPr>
              <a:t> </a:t>
            </a:r>
            <a:r>
              <a:rPr sz="1000" dirty="0">
                <a:latin typeface="Tahoma"/>
                <a:cs typeface="Tahoma"/>
              </a:rPr>
              <a:t>(</a:t>
            </a:r>
            <a:r>
              <a:rPr sz="1000" i="1" spc="-45" dirty="0">
                <a:latin typeface="Arial"/>
                <a:cs typeface="Arial"/>
              </a:rPr>
              <a:t>x</a:t>
            </a:r>
            <a:r>
              <a:rPr sz="1000" i="1" spc="-190" dirty="0">
                <a:latin typeface="Arial"/>
                <a:cs typeface="Arial"/>
              </a:rPr>
              <a:t> </a:t>
            </a:r>
            <a:r>
              <a:rPr sz="1000" dirty="0">
                <a:latin typeface="Tahoma"/>
                <a:cs typeface="Tahoma"/>
              </a:rPr>
              <a:t>)</a:t>
            </a:r>
            <a:r>
              <a:rPr sz="1000" i="1" spc="-45" dirty="0">
                <a:latin typeface="Arial"/>
                <a:cs typeface="Arial"/>
              </a:rPr>
              <a:t>d</a:t>
            </a:r>
            <a:r>
              <a:rPr sz="1000" i="1" spc="50" dirty="0">
                <a:latin typeface="Arial"/>
                <a:cs typeface="Arial"/>
              </a:rPr>
              <a:t>x</a:t>
            </a:r>
            <a:r>
              <a:rPr sz="1000" i="1" spc="-90" dirty="0">
                <a:latin typeface="Verdana"/>
                <a:cs typeface="Verdana"/>
              </a:rPr>
              <a:t>,</a:t>
            </a:r>
            <a:endParaRPr sz="1000" dirty="0">
              <a:latin typeface="Verdana"/>
              <a:cs typeface="Verdana"/>
            </a:endParaRPr>
          </a:p>
        </p:txBody>
      </p:sp>
      <p:sp>
        <p:nvSpPr>
          <p:cNvPr id="9" name="object 9"/>
          <p:cNvSpPr txBox="1"/>
          <p:nvPr/>
        </p:nvSpPr>
        <p:spPr>
          <a:xfrm>
            <a:off x="2335098" y="2658115"/>
            <a:ext cx="54610" cy="104516"/>
          </a:xfrm>
          <a:prstGeom prst="rect">
            <a:avLst/>
          </a:prstGeom>
        </p:spPr>
        <p:txBody>
          <a:bodyPr vert="horz" wrap="square" lIns="0" tIns="12065" rIns="0" bIns="0" rtlCol="0">
            <a:spAutoFit/>
          </a:bodyPr>
          <a:lstStyle/>
          <a:p>
            <a:pPr marL="12700">
              <a:spcBef>
                <a:spcPts val="95"/>
              </a:spcBef>
            </a:pPr>
            <a:r>
              <a:rPr sz="600" i="1" spc="-25" dirty="0">
                <a:latin typeface="Trebuchet MS"/>
                <a:cs typeface="Trebuchet MS"/>
              </a:rPr>
              <a:t>t</a:t>
            </a:r>
            <a:endParaRPr sz="600">
              <a:latin typeface="Trebuchet MS"/>
              <a:cs typeface="Trebuchet MS"/>
            </a:endParaRPr>
          </a:p>
        </p:txBody>
      </p:sp>
      <p:sp>
        <p:nvSpPr>
          <p:cNvPr id="10" name="object 10"/>
          <p:cNvSpPr txBox="1"/>
          <p:nvPr/>
        </p:nvSpPr>
        <p:spPr>
          <a:xfrm>
            <a:off x="2263395" y="2620162"/>
            <a:ext cx="600075" cy="135293"/>
          </a:xfrm>
          <a:prstGeom prst="rect">
            <a:avLst/>
          </a:prstGeom>
        </p:spPr>
        <p:txBody>
          <a:bodyPr vert="horz" wrap="square" lIns="0" tIns="12065" rIns="0" bIns="0" rtlCol="0">
            <a:spAutoFit/>
          </a:bodyPr>
          <a:lstStyle/>
          <a:p>
            <a:pPr marL="12700">
              <a:spcBef>
                <a:spcPts val="95"/>
              </a:spcBef>
              <a:tabLst>
                <a:tab pos="547370" algn="l"/>
              </a:tabLst>
            </a:pPr>
            <a:r>
              <a:rPr sz="800" i="1" spc="114" dirty="0">
                <a:latin typeface="Trebuchet MS"/>
                <a:cs typeface="Trebuchet MS"/>
              </a:rPr>
              <a:t>X	</a:t>
            </a:r>
            <a:r>
              <a:rPr sz="800" i="1" spc="-35" dirty="0">
                <a:latin typeface="Trebuchet MS"/>
                <a:cs typeface="Trebuchet MS"/>
              </a:rPr>
              <a:t>t</a:t>
            </a:r>
            <a:endParaRPr sz="800">
              <a:latin typeface="Trebuchet MS"/>
              <a:cs typeface="Trebuchet MS"/>
            </a:endParaRPr>
          </a:p>
        </p:txBody>
      </p:sp>
      <p:sp>
        <p:nvSpPr>
          <p:cNvPr id="11" name="object 11"/>
          <p:cNvSpPr txBox="1"/>
          <p:nvPr/>
        </p:nvSpPr>
        <p:spPr>
          <a:xfrm>
            <a:off x="1231977" y="1570791"/>
            <a:ext cx="3669665" cy="1000760"/>
          </a:xfrm>
          <a:prstGeom prst="rect">
            <a:avLst/>
          </a:prstGeom>
        </p:spPr>
        <p:txBody>
          <a:bodyPr vert="horz" wrap="square" lIns="0" tIns="12065" rIns="0" bIns="0" rtlCol="0">
            <a:spAutoFit/>
          </a:bodyPr>
          <a:lstStyle/>
          <a:p>
            <a:pPr marL="453390" marR="30480">
              <a:spcBef>
                <a:spcPts val="95"/>
              </a:spcBef>
            </a:pPr>
            <a:r>
              <a:rPr sz="1000" spc="-45" dirty="0">
                <a:latin typeface="Tahoma"/>
                <a:cs typeface="Tahoma"/>
              </a:rPr>
              <a:t>provided</a:t>
            </a:r>
            <a:r>
              <a:rPr sz="1000" spc="20" dirty="0">
                <a:latin typeface="Tahoma"/>
                <a:cs typeface="Tahoma"/>
              </a:rPr>
              <a:t> </a:t>
            </a:r>
            <a:r>
              <a:rPr sz="1000" spc="15" dirty="0">
                <a:latin typeface="Tahoma"/>
                <a:cs typeface="Tahoma"/>
              </a:rPr>
              <a:t>it</a:t>
            </a:r>
            <a:r>
              <a:rPr sz="1000" spc="25" dirty="0">
                <a:latin typeface="Tahoma"/>
                <a:cs typeface="Tahoma"/>
              </a:rPr>
              <a:t> </a:t>
            </a:r>
            <a:r>
              <a:rPr sz="1000" spc="-35" dirty="0">
                <a:latin typeface="Tahoma"/>
                <a:cs typeface="Tahoma"/>
              </a:rPr>
              <a:t>exists,</a:t>
            </a:r>
            <a:r>
              <a:rPr sz="1000" spc="15" dirty="0">
                <a:latin typeface="Tahoma"/>
                <a:cs typeface="Tahoma"/>
              </a:rPr>
              <a:t> </a:t>
            </a:r>
            <a:r>
              <a:rPr sz="1000" spc="-60" dirty="0">
                <a:latin typeface="Tahoma"/>
                <a:cs typeface="Tahoma"/>
              </a:rPr>
              <a:t>where</a:t>
            </a:r>
            <a:r>
              <a:rPr sz="1000" spc="25" dirty="0">
                <a:latin typeface="Tahoma"/>
                <a:cs typeface="Tahoma"/>
              </a:rPr>
              <a:t> </a:t>
            </a:r>
            <a:r>
              <a:rPr sz="1000" spc="30" dirty="0">
                <a:latin typeface="Tahoma"/>
                <a:cs typeface="Tahoma"/>
              </a:rPr>
              <a:t>E</a:t>
            </a:r>
            <a:r>
              <a:rPr sz="1000" spc="15" dirty="0">
                <a:latin typeface="Tahoma"/>
                <a:cs typeface="Tahoma"/>
              </a:rPr>
              <a:t> </a:t>
            </a:r>
            <a:r>
              <a:rPr sz="1000" spc="-50" dirty="0">
                <a:latin typeface="Tahoma"/>
                <a:cs typeface="Tahoma"/>
              </a:rPr>
              <a:t>denotes</a:t>
            </a:r>
            <a:r>
              <a:rPr sz="1000" spc="25" dirty="0">
                <a:latin typeface="Tahoma"/>
                <a:cs typeface="Tahoma"/>
              </a:rPr>
              <a:t> </a:t>
            </a:r>
            <a:r>
              <a:rPr sz="1000" spc="-35" dirty="0">
                <a:latin typeface="Tahoma"/>
                <a:cs typeface="Tahoma"/>
              </a:rPr>
              <a:t>the</a:t>
            </a:r>
            <a:r>
              <a:rPr sz="1000" spc="20" dirty="0">
                <a:latin typeface="Tahoma"/>
                <a:cs typeface="Tahoma"/>
              </a:rPr>
              <a:t> </a:t>
            </a:r>
            <a:r>
              <a:rPr sz="1000" spc="-40" dirty="0">
                <a:latin typeface="Tahoma"/>
                <a:cs typeface="Tahoma"/>
              </a:rPr>
              <a:t>usual</a:t>
            </a:r>
            <a:r>
              <a:rPr sz="1000" spc="25" dirty="0">
                <a:latin typeface="Tahoma"/>
                <a:cs typeface="Tahoma"/>
              </a:rPr>
              <a:t> </a:t>
            </a:r>
            <a:r>
              <a:rPr sz="1000" spc="-45" dirty="0">
                <a:latin typeface="Tahoma"/>
                <a:cs typeface="Tahoma"/>
              </a:rPr>
              <a:t>expected</a:t>
            </a:r>
            <a:r>
              <a:rPr sz="1000" spc="15" dirty="0">
                <a:latin typeface="Tahoma"/>
                <a:cs typeface="Tahoma"/>
              </a:rPr>
              <a:t> </a:t>
            </a:r>
            <a:r>
              <a:rPr sz="1000" spc="-45" dirty="0">
                <a:latin typeface="Tahoma"/>
                <a:cs typeface="Tahoma"/>
              </a:rPr>
              <a:t>value </a:t>
            </a:r>
            <a:r>
              <a:rPr sz="1000" spc="-295" dirty="0">
                <a:latin typeface="Tahoma"/>
                <a:cs typeface="Tahoma"/>
              </a:rPr>
              <a:t> </a:t>
            </a:r>
            <a:r>
              <a:rPr sz="1000" spc="-35" dirty="0">
                <a:latin typeface="Tahoma"/>
                <a:cs typeface="Tahoma"/>
              </a:rPr>
              <a:t>operator.</a:t>
            </a:r>
            <a:endParaRPr sz="1000" dirty="0">
              <a:latin typeface="Tahoma"/>
              <a:cs typeface="Tahoma"/>
            </a:endParaRPr>
          </a:p>
          <a:p>
            <a:pPr marL="176530" indent="-139065">
              <a:spcBef>
                <a:spcPts val="350"/>
              </a:spcBef>
              <a:buClr>
                <a:srgbClr val="3333B2"/>
              </a:buClr>
              <a:buFont typeface="Lucida Sans Unicode"/>
              <a:buChar char="•"/>
              <a:tabLst>
                <a:tab pos="177165" algn="l"/>
              </a:tabLst>
            </a:pPr>
            <a:r>
              <a:rPr sz="1100" spc="-35" dirty="0">
                <a:latin typeface="Tahoma"/>
                <a:cs typeface="Tahoma"/>
              </a:rPr>
              <a:t>Clearly</a:t>
            </a:r>
            <a:r>
              <a:rPr sz="1100" spc="20" dirty="0">
                <a:latin typeface="Tahoma"/>
                <a:cs typeface="Tahoma"/>
              </a:rPr>
              <a:t> </a:t>
            </a:r>
            <a:r>
              <a:rPr sz="1100" spc="-45" dirty="0">
                <a:latin typeface="Tahoma"/>
                <a:cs typeface="Tahoma"/>
              </a:rPr>
              <a:t>for</a:t>
            </a:r>
            <a:r>
              <a:rPr sz="1100" spc="20" dirty="0">
                <a:latin typeface="Tahoma"/>
                <a:cs typeface="Tahoma"/>
              </a:rPr>
              <a:t> </a:t>
            </a:r>
            <a:r>
              <a:rPr sz="1100" spc="-40" dirty="0">
                <a:latin typeface="Tahoma"/>
                <a:cs typeface="Tahoma"/>
              </a:rPr>
              <a:t>white</a:t>
            </a:r>
            <a:r>
              <a:rPr sz="1100" spc="15" dirty="0">
                <a:latin typeface="Tahoma"/>
                <a:cs typeface="Tahoma"/>
              </a:rPr>
              <a:t> </a:t>
            </a:r>
            <a:r>
              <a:rPr sz="1100" spc="-55" dirty="0">
                <a:latin typeface="Tahoma"/>
                <a:cs typeface="Tahoma"/>
              </a:rPr>
              <a:t>noise</a:t>
            </a:r>
            <a:r>
              <a:rPr sz="1100" spc="20" dirty="0">
                <a:latin typeface="Tahoma"/>
                <a:cs typeface="Tahoma"/>
              </a:rPr>
              <a:t> </a:t>
            </a:r>
            <a:r>
              <a:rPr sz="1100" spc="-55" dirty="0">
                <a:latin typeface="Tahoma"/>
                <a:cs typeface="Tahoma"/>
              </a:rPr>
              <a:t>series,</a:t>
            </a:r>
            <a:r>
              <a:rPr sz="1100" spc="25" dirty="0">
                <a:latin typeface="Tahoma"/>
                <a:cs typeface="Tahoma"/>
              </a:rPr>
              <a:t> </a:t>
            </a:r>
            <a:r>
              <a:rPr sz="1100" i="1" spc="-30" dirty="0">
                <a:latin typeface="Verdana"/>
                <a:cs typeface="Verdana"/>
              </a:rPr>
              <a:t>µ</a:t>
            </a:r>
            <a:r>
              <a:rPr sz="1200" i="1" spc="-44" baseline="-10416" dirty="0">
                <a:latin typeface="Trebuchet MS"/>
                <a:cs typeface="Trebuchet MS"/>
              </a:rPr>
              <a:t>w</a:t>
            </a:r>
            <a:r>
              <a:rPr sz="900" i="1" spc="-44" baseline="-23148" dirty="0">
                <a:latin typeface="Trebuchet MS"/>
                <a:cs typeface="Trebuchet MS"/>
              </a:rPr>
              <a:t>t</a:t>
            </a:r>
            <a:r>
              <a:rPr sz="900" i="1" spc="172" baseline="-23148" dirty="0">
                <a:latin typeface="Trebuchet MS"/>
                <a:cs typeface="Trebuchet MS"/>
              </a:rPr>
              <a:t> </a:t>
            </a:r>
            <a:r>
              <a:rPr sz="1100" spc="45" dirty="0">
                <a:latin typeface="Tahoma"/>
                <a:cs typeface="Tahoma"/>
              </a:rPr>
              <a:t>=</a:t>
            </a:r>
            <a:r>
              <a:rPr sz="1100" spc="-40" dirty="0">
                <a:latin typeface="Tahoma"/>
                <a:cs typeface="Tahoma"/>
              </a:rPr>
              <a:t> </a:t>
            </a:r>
            <a:r>
              <a:rPr sz="1100" i="1" spc="-85" dirty="0">
                <a:latin typeface="Arial"/>
                <a:cs typeface="Arial"/>
              </a:rPr>
              <a:t>E</a:t>
            </a:r>
            <a:r>
              <a:rPr sz="1100" i="1" spc="-175" dirty="0">
                <a:latin typeface="Arial"/>
                <a:cs typeface="Arial"/>
              </a:rPr>
              <a:t> </a:t>
            </a:r>
            <a:r>
              <a:rPr sz="1100" spc="-65" dirty="0">
                <a:latin typeface="Tahoma"/>
                <a:cs typeface="Tahoma"/>
              </a:rPr>
              <a:t>[</a:t>
            </a:r>
            <a:r>
              <a:rPr sz="1100" i="1" spc="-65" dirty="0">
                <a:latin typeface="Arial"/>
                <a:cs typeface="Arial"/>
              </a:rPr>
              <a:t>w</a:t>
            </a:r>
            <a:r>
              <a:rPr sz="1200" i="1" spc="-97" baseline="-10416" dirty="0">
                <a:latin typeface="Trebuchet MS"/>
                <a:cs typeface="Trebuchet MS"/>
              </a:rPr>
              <a:t>t</a:t>
            </a:r>
            <a:r>
              <a:rPr sz="1200" i="1" spc="-202" baseline="-10416" dirty="0">
                <a:latin typeface="Trebuchet MS"/>
                <a:cs typeface="Trebuchet MS"/>
              </a:rPr>
              <a:t> </a:t>
            </a:r>
            <a:r>
              <a:rPr sz="1100" spc="-110" dirty="0">
                <a:latin typeface="Tahoma"/>
                <a:cs typeface="Tahoma"/>
              </a:rPr>
              <a:t>]</a:t>
            </a:r>
            <a:r>
              <a:rPr sz="1100" spc="-40" dirty="0">
                <a:latin typeface="Tahoma"/>
                <a:cs typeface="Tahoma"/>
              </a:rPr>
              <a:t> </a:t>
            </a:r>
            <a:r>
              <a:rPr sz="1100" spc="45" dirty="0">
                <a:latin typeface="Tahoma"/>
                <a:cs typeface="Tahoma"/>
              </a:rPr>
              <a:t>=</a:t>
            </a:r>
            <a:r>
              <a:rPr sz="1100" spc="-45" dirty="0">
                <a:latin typeface="Tahoma"/>
                <a:cs typeface="Tahoma"/>
              </a:rPr>
              <a:t> </a:t>
            </a:r>
            <a:r>
              <a:rPr sz="1100" spc="-55" dirty="0">
                <a:latin typeface="Tahoma"/>
                <a:cs typeface="Tahoma"/>
              </a:rPr>
              <a:t>0</a:t>
            </a:r>
            <a:r>
              <a:rPr sz="1100" spc="25" dirty="0">
                <a:latin typeface="Tahoma"/>
                <a:cs typeface="Tahoma"/>
              </a:rPr>
              <a:t> </a:t>
            </a:r>
            <a:r>
              <a:rPr sz="1100" spc="-45" dirty="0">
                <a:latin typeface="Tahoma"/>
                <a:cs typeface="Tahoma"/>
              </a:rPr>
              <a:t>for</a:t>
            </a:r>
            <a:r>
              <a:rPr sz="1100" spc="20" dirty="0">
                <a:latin typeface="Tahoma"/>
                <a:cs typeface="Tahoma"/>
              </a:rPr>
              <a:t> </a:t>
            </a:r>
            <a:r>
              <a:rPr sz="1100" spc="-15" dirty="0">
                <a:latin typeface="Tahoma"/>
                <a:cs typeface="Tahoma"/>
              </a:rPr>
              <a:t>all</a:t>
            </a:r>
            <a:r>
              <a:rPr sz="1100" spc="20" dirty="0">
                <a:latin typeface="Tahoma"/>
                <a:cs typeface="Tahoma"/>
              </a:rPr>
              <a:t> </a:t>
            </a:r>
            <a:r>
              <a:rPr sz="1100" i="1" spc="65" dirty="0">
                <a:latin typeface="Arial"/>
                <a:cs typeface="Arial"/>
              </a:rPr>
              <a:t>t</a:t>
            </a:r>
            <a:r>
              <a:rPr sz="1100" spc="65" dirty="0">
                <a:latin typeface="Tahoma"/>
                <a:cs typeface="Tahoma"/>
              </a:rPr>
              <a:t>.</a:t>
            </a:r>
            <a:endParaRPr sz="1100" dirty="0">
              <a:latin typeface="Tahoma"/>
              <a:cs typeface="Tahoma"/>
            </a:endParaRPr>
          </a:p>
          <a:p>
            <a:pPr marL="176530" indent="-139065">
              <a:spcBef>
                <a:spcPts val="334"/>
              </a:spcBef>
              <a:buClr>
                <a:srgbClr val="3333B2"/>
              </a:buClr>
              <a:buFont typeface="Lucida Sans Unicode"/>
              <a:buChar char="•"/>
              <a:tabLst>
                <a:tab pos="177165" algn="l"/>
              </a:tabLst>
            </a:pPr>
            <a:r>
              <a:rPr sz="1100" spc="10" dirty="0">
                <a:latin typeface="Tahoma"/>
                <a:cs typeface="Tahoma"/>
              </a:rPr>
              <a:t>F</a:t>
            </a:r>
            <a:r>
              <a:rPr sz="1100" spc="-90" dirty="0">
                <a:latin typeface="Tahoma"/>
                <a:cs typeface="Tahoma"/>
              </a:rPr>
              <a:t>o</a:t>
            </a:r>
            <a:r>
              <a:rPr sz="1100" spc="-25" dirty="0">
                <a:latin typeface="Tahoma"/>
                <a:cs typeface="Tahoma"/>
              </a:rPr>
              <a:t>r</a:t>
            </a:r>
            <a:r>
              <a:rPr sz="1100" spc="20" dirty="0">
                <a:latin typeface="Tahoma"/>
                <a:cs typeface="Tahoma"/>
              </a:rPr>
              <a:t> </a:t>
            </a:r>
            <a:r>
              <a:rPr sz="1100" spc="-50" dirty="0">
                <a:latin typeface="Tahoma"/>
                <a:cs typeface="Tahoma"/>
              </a:rPr>
              <a:t>random</a:t>
            </a:r>
            <a:r>
              <a:rPr sz="1100" spc="20" dirty="0">
                <a:latin typeface="Tahoma"/>
                <a:cs typeface="Tahoma"/>
              </a:rPr>
              <a:t> </a:t>
            </a:r>
            <a:r>
              <a:rPr sz="1100" spc="-110" dirty="0">
                <a:latin typeface="Tahoma"/>
                <a:cs typeface="Tahoma"/>
              </a:rPr>
              <a:t>w</a:t>
            </a:r>
            <a:r>
              <a:rPr sz="1100" spc="-25" dirty="0">
                <a:latin typeface="Tahoma"/>
                <a:cs typeface="Tahoma"/>
              </a:rPr>
              <a:t>alk</a:t>
            </a:r>
            <a:r>
              <a:rPr sz="1100" spc="20" dirty="0">
                <a:latin typeface="Tahoma"/>
                <a:cs typeface="Tahoma"/>
              </a:rPr>
              <a:t> </a:t>
            </a:r>
            <a:r>
              <a:rPr sz="1100" spc="-25" dirty="0">
                <a:latin typeface="Tahoma"/>
                <a:cs typeface="Tahoma"/>
              </a:rPr>
              <a:t>with</a:t>
            </a:r>
            <a:r>
              <a:rPr sz="1100" spc="15" dirty="0">
                <a:latin typeface="Tahoma"/>
                <a:cs typeface="Tahoma"/>
              </a:rPr>
              <a:t> </a:t>
            </a:r>
            <a:r>
              <a:rPr sz="1100" spc="-15" dirty="0">
                <a:latin typeface="Tahoma"/>
                <a:cs typeface="Tahoma"/>
              </a:rPr>
              <a:t>drift</a:t>
            </a:r>
            <a:r>
              <a:rPr sz="1100" spc="20" dirty="0">
                <a:latin typeface="Tahoma"/>
                <a:cs typeface="Tahoma"/>
              </a:rPr>
              <a:t> </a:t>
            </a:r>
            <a:r>
              <a:rPr sz="1100" dirty="0">
                <a:latin typeface="Tahoma"/>
                <a:cs typeface="Tahoma"/>
              </a:rPr>
              <a:t>(</a:t>
            </a:r>
            <a:r>
              <a:rPr sz="1100" i="1" spc="-185" dirty="0">
                <a:latin typeface="Verdana"/>
                <a:cs typeface="Verdana"/>
              </a:rPr>
              <a:t>δ</a:t>
            </a:r>
            <a:r>
              <a:rPr sz="1100" i="1" spc="-45" dirty="0">
                <a:latin typeface="Verdana"/>
                <a:cs typeface="Verdana"/>
              </a:rPr>
              <a:t> </a:t>
            </a:r>
            <a:r>
              <a:rPr sz="1100" spc="-5" dirty="0">
                <a:latin typeface="Lucida Sans Unicode"/>
                <a:cs typeface="Lucida Sans Unicode"/>
              </a:rPr>
              <a:t>/</a:t>
            </a:r>
            <a:r>
              <a:rPr sz="1100" spc="45" dirty="0">
                <a:latin typeface="Tahoma"/>
                <a:cs typeface="Tahoma"/>
              </a:rPr>
              <a:t>=</a:t>
            </a:r>
            <a:r>
              <a:rPr sz="1100" spc="-40" dirty="0">
                <a:latin typeface="Tahoma"/>
                <a:cs typeface="Tahoma"/>
              </a:rPr>
              <a:t> </a:t>
            </a:r>
            <a:r>
              <a:rPr sz="1100" spc="-30" dirty="0">
                <a:latin typeface="Tahoma"/>
                <a:cs typeface="Tahoma"/>
              </a:rPr>
              <a:t>0),</a:t>
            </a:r>
            <a:endParaRPr sz="1100" dirty="0">
              <a:latin typeface="Tahoma"/>
              <a:cs typeface="Tahoma"/>
            </a:endParaRPr>
          </a:p>
          <a:p>
            <a:pPr marL="828675" algn="ctr">
              <a:spcBef>
                <a:spcPts val="994"/>
              </a:spcBef>
            </a:pPr>
            <a:r>
              <a:rPr sz="800" i="1" spc="-35" dirty="0">
                <a:latin typeface="Trebuchet MS"/>
                <a:cs typeface="Trebuchet MS"/>
              </a:rPr>
              <a:t>t</a:t>
            </a:r>
            <a:endParaRPr sz="800" dirty="0">
              <a:latin typeface="Trebuchet MS"/>
              <a:cs typeface="Trebuchet MS"/>
            </a:endParaRPr>
          </a:p>
        </p:txBody>
      </p:sp>
      <p:sp>
        <p:nvSpPr>
          <p:cNvPr id="12" name="object 12"/>
          <p:cNvSpPr txBox="1"/>
          <p:nvPr/>
        </p:nvSpPr>
        <p:spPr>
          <a:xfrm>
            <a:off x="3401479" y="2517525"/>
            <a:ext cx="226060" cy="288541"/>
          </a:xfrm>
          <a:prstGeom prst="rect">
            <a:avLst/>
          </a:prstGeom>
        </p:spPr>
        <p:txBody>
          <a:bodyPr vert="horz" wrap="square" lIns="0" tIns="11430" rIns="0" bIns="0" rtlCol="0">
            <a:spAutoFit/>
          </a:bodyPr>
          <a:lstStyle/>
          <a:p>
            <a:pPr marL="12700">
              <a:spcBef>
                <a:spcPts val="90"/>
              </a:spcBef>
            </a:pPr>
            <a:r>
              <a:rPr spc="919" dirty="0">
                <a:latin typeface="Lucida Sans Unicode"/>
                <a:cs typeface="Lucida Sans Unicode"/>
              </a:rPr>
              <a:t>Σ</a:t>
            </a:r>
            <a:endParaRPr dirty="0">
              <a:latin typeface="Lucida Sans Unicode"/>
              <a:cs typeface="Lucida Sans Unicode"/>
            </a:endParaRPr>
          </a:p>
        </p:txBody>
      </p:sp>
      <p:sp>
        <p:nvSpPr>
          <p:cNvPr id="13" name="object 13"/>
          <p:cNvSpPr txBox="1"/>
          <p:nvPr/>
        </p:nvSpPr>
        <p:spPr>
          <a:xfrm>
            <a:off x="3385516" y="2766250"/>
            <a:ext cx="198755" cy="135293"/>
          </a:xfrm>
          <a:prstGeom prst="rect">
            <a:avLst/>
          </a:prstGeom>
        </p:spPr>
        <p:txBody>
          <a:bodyPr vert="horz" wrap="square" lIns="0" tIns="12065" rIns="0" bIns="0" rtlCol="0">
            <a:spAutoFit/>
          </a:bodyPr>
          <a:lstStyle/>
          <a:p>
            <a:pPr marL="12700">
              <a:spcBef>
                <a:spcPts val="95"/>
              </a:spcBef>
            </a:pPr>
            <a:r>
              <a:rPr sz="800" i="1" spc="-45" dirty="0">
                <a:latin typeface="Trebuchet MS"/>
                <a:cs typeface="Trebuchet MS"/>
              </a:rPr>
              <a:t>i</a:t>
            </a:r>
            <a:r>
              <a:rPr sz="800" i="1" spc="-165" dirty="0">
                <a:latin typeface="Trebuchet MS"/>
                <a:cs typeface="Trebuchet MS"/>
              </a:rPr>
              <a:t> </a:t>
            </a:r>
            <a:r>
              <a:rPr sz="800" spc="30" dirty="0">
                <a:latin typeface="Tahoma"/>
                <a:cs typeface="Tahoma"/>
              </a:rPr>
              <a:t>=1</a:t>
            </a:r>
            <a:endParaRPr sz="800">
              <a:latin typeface="Tahoma"/>
              <a:cs typeface="Tahoma"/>
            </a:endParaRPr>
          </a:p>
        </p:txBody>
      </p:sp>
      <p:sp>
        <p:nvSpPr>
          <p:cNvPr id="14" name="object 14"/>
          <p:cNvSpPr txBox="1"/>
          <p:nvPr/>
        </p:nvSpPr>
        <p:spPr>
          <a:xfrm>
            <a:off x="3829241" y="2619235"/>
            <a:ext cx="51435" cy="135293"/>
          </a:xfrm>
          <a:prstGeom prst="rect">
            <a:avLst/>
          </a:prstGeom>
        </p:spPr>
        <p:txBody>
          <a:bodyPr vert="horz" wrap="square" lIns="0" tIns="12065" rIns="0" bIns="0" rtlCol="0">
            <a:spAutoFit/>
          </a:bodyPr>
          <a:lstStyle/>
          <a:p>
            <a:pPr marL="12700">
              <a:spcBef>
                <a:spcPts val="95"/>
              </a:spcBef>
            </a:pPr>
            <a:r>
              <a:rPr sz="800" i="1" spc="-45" dirty="0">
                <a:latin typeface="Trebuchet MS"/>
                <a:cs typeface="Trebuchet MS"/>
              </a:rPr>
              <a:t>i</a:t>
            </a:r>
            <a:endParaRPr sz="800">
              <a:latin typeface="Trebuchet MS"/>
              <a:cs typeface="Trebuchet MS"/>
            </a:endParaRPr>
          </a:p>
        </p:txBody>
      </p:sp>
      <p:sp>
        <p:nvSpPr>
          <p:cNvPr id="15" name="object 15"/>
          <p:cNvSpPr txBox="1"/>
          <p:nvPr/>
        </p:nvSpPr>
        <p:spPr>
          <a:xfrm>
            <a:off x="2179916" y="2560268"/>
            <a:ext cx="2120188" cy="180819"/>
          </a:xfrm>
          <a:prstGeom prst="rect">
            <a:avLst/>
          </a:prstGeom>
        </p:spPr>
        <p:txBody>
          <a:bodyPr vert="horz" wrap="square" lIns="0" tIns="11430" rIns="0" bIns="0" rtlCol="0">
            <a:spAutoFit/>
          </a:bodyPr>
          <a:lstStyle/>
          <a:p>
            <a:pPr marL="12700">
              <a:spcBef>
                <a:spcPts val="90"/>
              </a:spcBef>
              <a:tabLst>
                <a:tab pos="253365" algn="l"/>
                <a:tab pos="1427480" algn="l"/>
              </a:tabLst>
            </a:pPr>
            <a:r>
              <a:rPr sz="1100" i="1" spc="-50" dirty="0">
                <a:latin typeface="Verdana"/>
                <a:cs typeface="Verdana"/>
              </a:rPr>
              <a:t>µ	</a:t>
            </a:r>
            <a:r>
              <a:rPr sz="1100" spc="45" dirty="0">
                <a:latin typeface="Tahoma"/>
                <a:cs typeface="Tahoma"/>
              </a:rPr>
              <a:t>=</a:t>
            </a:r>
            <a:r>
              <a:rPr sz="1100" spc="-40" dirty="0">
                <a:latin typeface="Tahoma"/>
                <a:cs typeface="Tahoma"/>
              </a:rPr>
              <a:t> </a:t>
            </a:r>
            <a:r>
              <a:rPr sz="1100" i="1" spc="-85" dirty="0">
                <a:latin typeface="Arial"/>
                <a:cs typeface="Arial"/>
              </a:rPr>
              <a:t>E</a:t>
            </a:r>
            <a:r>
              <a:rPr sz="1100" i="1" spc="-175" dirty="0">
                <a:latin typeface="Arial"/>
                <a:cs typeface="Arial"/>
              </a:rPr>
              <a:t> </a:t>
            </a:r>
            <a:r>
              <a:rPr sz="1100" spc="-110" dirty="0">
                <a:latin typeface="Tahoma"/>
                <a:cs typeface="Tahoma"/>
              </a:rPr>
              <a:t>[</a:t>
            </a:r>
            <a:r>
              <a:rPr sz="1100" i="1" spc="-10" dirty="0">
                <a:latin typeface="Arial"/>
                <a:cs typeface="Arial"/>
              </a:rPr>
              <a:t>X</a:t>
            </a:r>
            <a:r>
              <a:rPr sz="1100" i="1" spc="105" dirty="0">
                <a:latin typeface="Arial"/>
                <a:cs typeface="Arial"/>
              </a:rPr>
              <a:t> </a:t>
            </a:r>
            <a:r>
              <a:rPr sz="1100" spc="-110" dirty="0">
                <a:latin typeface="Tahoma"/>
                <a:cs typeface="Tahoma"/>
              </a:rPr>
              <a:t>]</a:t>
            </a:r>
            <a:r>
              <a:rPr sz="1100" spc="-40" dirty="0">
                <a:latin typeface="Tahoma"/>
                <a:cs typeface="Tahoma"/>
              </a:rPr>
              <a:t> </a:t>
            </a:r>
            <a:r>
              <a:rPr sz="1100" spc="45" dirty="0">
                <a:latin typeface="Tahoma"/>
                <a:cs typeface="Tahoma"/>
              </a:rPr>
              <a:t>=</a:t>
            </a:r>
            <a:r>
              <a:rPr sz="1100" spc="-45" dirty="0">
                <a:latin typeface="Tahoma"/>
                <a:cs typeface="Tahoma"/>
              </a:rPr>
              <a:t> </a:t>
            </a:r>
            <a:r>
              <a:rPr sz="1100" i="1" spc="-145" dirty="0">
                <a:latin typeface="Verdana"/>
                <a:cs typeface="Verdana"/>
              </a:rPr>
              <a:t>δ</a:t>
            </a:r>
            <a:r>
              <a:rPr lang="en-US" sz="1100" i="1" spc="-145" dirty="0">
                <a:latin typeface="Verdana"/>
                <a:cs typeface="Verdana"/>
              </a:rPr>
              <a:t> </a:t>
            </a:r>
            <a:r>
              <a:rPr sz="1100" i="1" spc="85" dirty="0">
                <a:latin typeface="Arial"/>
                <a:cs typeface="Arial"/>
              </a:rPr>
              <a:t>t</a:t>
            </a:r>
            <a:r>
              <a:rPr sz="1100" i="1" spc="15" dirty="0">
                <a:latin typeface="Arial"/>
                <a:cs typeface="Arial"/>
              </a:rPr>
              <a:t> </a:t>
            </a:r>
            <a:r>
              <a:rPr sz="1100" spc="45" dirty="0">
                <a:latin typeface="Tahoma"/>
                <a:cs typeface="Tahoma"/>
              </a:rPr>
              <a:t>+</a:t>
            </a:r>
            <a:r>
              <a:rPr sz="1100" dirty="0">
                <a:latin typeface="Tahoma"/>
                <a:cs typeface="Tahoma"/>
              </a:rPr>
              <a:t>	</a:t>
            </a:r>
            <a:r>
              <a:rPr sz="1100" i="1" spc="-85" dirty="0">
                <a:latin typeface="Arial"/>
                <a:cs typeface="Arial"/>
              </a:rPr>
              <a:t>E</a:t>
            </a:r>
            <a:r>
              <a:rPr sz="1100" i="1" spc="-175" dirty="0">
                <a:latin typeface="Arial"/>
                <a:cs typeface="Arial"/>
              </a:rPr>
              <a:t> </a:t>
            </a:r>
            <a:r>
              <a:rPr sz="1100" spc="-110" dirty="0">
                <a:latin typeface="Tahoma"/>
                <a:cs typeface="Tahoma"/>
              </a:rPr>
              <a:t>[</a:t>
            </a:r>
            <a:r>
              <a:rPr sz="1100" i="1" spc="-50" dirty="0">
                <a:latin typeface="Arial"/>
                <a:cs typeface="Arial"/>
              </a:rPr>
              <a:t>w</a:t>
            </a:r>
            <a:r>
              <a:rPr sz="1100" i="1" spc="25" dirty="0">
                <a:latin typeface="Arial"/>
                <a:cs typeface="Arial"/>
              </a:rPr>
              <a:t> </a:t>
            </a:r>
            <a:r>
              <a:rPr sz="1100" spc="-110" dirty="0">
                <a:latin typeface="Tahoma"/>
                <a:cs typeface="Tahoma"/>
              </a:rPr>
              <a:t>]</a:t>
            </a:r>
            <a:r>
              <a:rPr sz="1100" spc="-40" dirty="0">
                <a:latin typeface="Tahoma"/>
                <a:cs typeface="Tahoma"/>
              </a:rPr>
              <a:t> </a:t>
            </a:r>
            <a:r>
              <a:rPr sz="1100" spc="45" dirty="0">
                <a:latin typeface="Tahoma"/>
                <a:cs typeface="Tahoma"/>
              </a:rPr>
              <a:t>=</a:t>
            </a:r>
            <a:r>
              <a:rPr sz="1100" spc="-45" dirty="0">
                <a:latin typeface="Tahoma"/>
                <a:cs typeface="Tahoma"/>
              </a:rPr>
              <a:t> </a:t>
            </a:r>
            <a:r>
              <a:rPr sz="1100" i="1" spc="-145" dirty="0">
                <a:latin typeface="Verdana"/>
                <a:cs typeface="Verdana"/>
              </a:rPr>
              <a:t>δ</a:t>
            </a:r>
            <a:r>
              <a:rPr lang="en-US" sz="1100" i="1" spc="-145" dirty="0">
                <a:latin typeface="Verdana"/>
                <a:cs typeface="Verdana"/>
              </a:rPr>
              <a:t> </a:t>
            </a:r>
            <a:r>
              <a:rPr sz="1100" i="1" spc="85" dirty="0">
                <a:latin typeface="Arial"/>
                <a:cs typeface="Arial"/>
              </a:rPr>
              <a:t>t</a:t>
            </a:r>
            <a:endParaRPr sz="1100" dirty="0">
              <a:latin typeface="Arial"/>
              <a:cs typeface="Arial"/>
            </a:endParaRPr>
          </a:p>
        </p:txBody>
      </p:sp>
    </p:spTree>
  </p:cSld>
  <p:clrMapOvr>
    <a:masterClrMapping/>
  </p:clrMapOvr>
  <p:transition>
    <p:cut/>
  </p:transition>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33028" y="198524"/>
            <a:ext cx="2540000" cy="232756"/>
          </a:xfrm>
          <a:prstGeom prst="rect">
            <a:avLst/>
          </a:prstGeom>
        </p:spPr>
        <p:txBody>
          <a:bodyPr vert="horz" wrap="square" lIns="0" tIns="17145" rIns="0" bIns="0" rtlCol="0">
            <a:spAutoFit/>
          </a:bodyPr>
          <a:lstStyle/>
          <a:p>
            <a:pPr marL="12700">
              <a:spcBef>
                <a:spcPts val="135"/>
              </a:spcBef>
            </a:pPr>
            <a:r>
              <a:rPr spc="-25" dirty="0"/>
              <a:t>Stationarity</a:t>
            </a:r>
            <a:r>
              <a:rPr spc="10" dirty="0"/>
              <a:t> </a:t>
            </a:r>
            <a:r>
              <a:rPr spc="-40" dirty="0"/>
              <a:t>of</a:t>
            </a:r>
            <a:r>
              <a:rPr spc="15" dirty="0"/>
              <a:t> </a:t>
            </a:r>
            <a:r>
              <a:rPr spc="-20" dirty="0"/>
              <a:t>Stochastic</a:t>
            </a:r>
            <a:r>
              <a:rPr spc="15" dirty="0"/>
              <a:t> </a:t>
            </a:r>
            <a:r>
              <a:rPr spc="-35" dirty="0"/>
              <a:t>Process</a:t>
            </a:r>
          </a:p>
        </p:txBody>
      </p:sp>
      <p:sp>
        <p:nvSpPr>
          <p:cNvPr id="3" name="object 3"/>
          <p:cNvSpPr txBox="1"/>
          <p:nvPr/>
        </p:nvSpPr>
        <p:spPr>
          <a:xfrm>
            <a:off x="1206577" y="778293"/>
            <a:ext cx="3876675" cy="2064385"/>
          </a:xfrm>
          <a:prstGeom prst="rect">
            <a:avLst/>
          </a:prstGeom>
        </p:spPr>
        <p:txBody>
          <a:bodyPr vert="horz" wrap="square" lIns="0" tIns="6985" rIns="0" bIns="0" rtlCol="0">
            <a:spAutoFit/>
          </a:bodyPr>
          <a:lstStyle/>
          <a:p>
            <a:pPr marL="201930" marR="177165" indent="-139065">
              <a:lnSpc>
                <a:spcPct val="102600"/>
              </a:lnSpc>
              <a:spcBef>
                <a:spcPts val="55"/>
              </a:spcBef>
              <a:buClr>
                <a:srgbClr val="3333B2"/>
              </a:buClr>
              <a:buFont typeface="Lucida Sans Unicode"/>
              <a:buChar char="•"/>
              <a:tabLst>
                <a:tab pos="202565" algn="l"/>
              </a:tabLst>
            </a:pPr>
            <a:r>
              <a:rPr sz="1100" spc="-40" dirty="0">
                <a:latin typeface="Tahoma"/>
                <a:cs typeface="Tahoma"/>
              </a:rPr>
              <a:t>Forecasting</a:t>
            </a:r>
            <a:r>
              <a:rPr sz="1100" spc="15" dirty="0">
                <a:latin typeface="Tahoma"/>
                <a:cs typeface="Tahoma"/>
              </a:rPr>
              <a:t> </a:t>
            </a:r>
            <a:r>
              <a:rPr sz="1100" spc="-35" dirty="0">
                <a:latin typeface="Tahoma"/>
                <a:cs typeface="Tahoma"/>
              </a:rPr>
              <a:t>is</a:t>
            </a:r>
            <a:r>
              <a:rPr sz="1100" spc="20" dirty="0">
                <a:latin typeface="Tahoma"/>
                <a:cs typeface="Tahoma"/>
              </a:rPr>
              <a:t> </a:t>
            </a:r>
            <a:r>
              <a:rPr sz="1100" spc="-20" dirty="0">
                <a:latin typeface="Tahoma"/>
                <a:cs typeface="Tahoma"/>
              </a:rPr>
              <a:t>difficult</a:t>
            </a:r>
            <a:r>
              <a:rPr sz="1100" spc="20" dirty="0">
                <a:latin typeface="Tahoma"/>
                <a:cs typeface="Tahoma"/>
              </a:rPr>
              <a:t> </a:t>
            </a:r>
            <a:r>
              <a:rPr sz="1100" spc="-65" dirty="0">
                <a:latin typeface="Tahoma"/>
                <a:cs typeface="Tahoma"/>
              </a:rPr>
              <a:t>as</a:t>
            </a:r>
            <a:r>
              <a:rPr sz="1100" spc="20" dirty="0">
                <a:latin typeface="Tahoma"/>
                <a:cs typeface="Tahoma"/>
              </a:rPr>
              <a:t> </a:t>
            </a:r>
            <a:r>
              <a:rPr sz="1100" spc="-30" dirty="0">
                <a:latin typeface="Tahoma"/>
                <a:cs typeface="Tahoma"/>
              </a:rPr>
              <a:t>time</a:t>
            </a:r>
            <a:r>
              <a:rPr sz="1100" spc="15" dirty="0">
                <a:latin typeface="Tahoma"/>
                <a:cs typeface="Tahoma"/>
              </a:rPr>
              <a:t> </a:t>
            </a:r>
            <a:r>
              <a:rPr sz="1100" spc="-60" dirty="0">
                <a:latin typeface="Tahoma"/>
                <a:cs typeface="Tahoma"/>
              </a:rPr>
              <a:t>series</a:t>
            </a:r>
            <a:r>
              <a:rPr sz="1100" spc="20" dirty="0">
                <a:latin typeface="Tahoma"/>
                <a:cs typeface="Tahoma"/>
              </a:rPr>
              <a:t> </a:t>
            </a:r>
            <a:r>
              <a:rPr sz="1100" spc="-35" dirty="0">
                <a:latin typeface="Tahoma"/>
                <a:cs typeface="Tahoma"/>
              </a:rPr>
              <a:t>is</a:t>
            </a:r>
            <a:r>
              <a:rPr sz="1100" spc="20" dirty="0">
                <a:latin typeface="Tahoma"/>
                <a:cs typeface="Tahoma"/>
              </a:rPr>
              <a:t> </a:t>
            </a:r>
            <a:r>
              <a:rPr sz="1100" spc="-35" dirty="0">
                <a:latin typeface="Tahoma"/>
                <a:cs typeface="Tahoma"/>
              </a:rPr>
              <a:t>non-deterministic</a:t>
            </a:r>
            <a:r>
              <a:rPr sz="1100" spc="20" dirty="0">
                <a:latin typeface="Tahoma"/>
                <a:cs typeface="Tahoma"/>
              </a:rPr>
              <a:t> </a:t>
            </a:r>
            <a:r>
              <a:rPr sz="1100" spc="-25" dirty="0">
                <a:latin typeface="Tahoma"/>
                <a:cs typeface="Tahoma"/>
              </a:rPr>
              <a:t>in </a:t>
            </a:r>
            <a:r>
              <a:rPr sz="1100" spc="-20" dirty="0">
                <a:latin typeface="Tahoma"/>
                <a:cs typeface="Tahoma"/>
              </a:rPr>
              <a:t> </a:t>
            </a:r>
            <a:r>
              <a:rPr sz="1100" spc="-40" dirty="0">
                <a:latin typeface="Tahoma"/>
                <a:cs typeface="Tahoma"/>
              </a:rPr>
              <a:t>nature,</a:t>
            </a:r>
            <a:r>
              <a:rPr sz="1100" spc="25" dirty="0">
                <a:latin typeface="Tahoma"/>
                <a:cs typeface="Tahoma"/>
              </a:rPr>
              <a:t> </a:t>
            </a:r>
            <a:r>
              <a:rPr sz="1100" spc="-40" dirty="0">
                <a:latin typeface="Tahoma"/>
                <a:cs typeface="Tahoma"/>
              </a:rPr>
              <a:t>i.e.</a:t>
            </a:r>
            <a:r>
              <a:rPr sz="1100" spc="145" dirty="0">
                <a:latin typeface="Tahoma"/>
                <a:cs typeface="Tahoma"/>
              </a:rPr>
              <a:t> </a:t>
            </a:r>
            <a:r>
              <a:rPr sz="1100" spc="-105" dirty="0">
                <a:latin typeface="Tahoma"/>
                <a:cs typeface="Tahoma"/>
              </a:rPr>
              <a:t>we</a:t>
            </a:r>
            <a:r>
              <a:rPr sz="1100" spc="25" dirty="0">
                <a:latin typeface="Tahoma"/>
                <a:cs typeface="Tahoma"/>
              </a:rPr>
              <a:t> </a:t>
            </a:r>
            <a:r>
              <a:rPr sz="1100" spc="-35" dirty="0">
                <a:latin typeface="Tahoma"/>
                <a:cs typeface="Tahoma"/>
              </a:rPr>
              <a:t>cannot</a:t>
            </a:r>
            <a:r>
              <a:rPr sz="1100" spc="25" dirty="0">
                <a:latin typeface="Tahoma"/>
                <a:cs typeface="Tahoma"/>
              </a:rPr>
              <a:t> </a:t>
            </a:r>
            <a:r>
              <a:rPr sz="1100" spc="-35" dirty="0">
                <a:latin typeface="Tahoma"/>
                <a:cs typeface="Tahoma"/>
              </a:rPr>
              <a:t>predict</a:t>
            </a:r>
            <a:r>
              <a:rPr sz="1100" spc="25" dirty="0">
                <a:latin typeface="Tahoma"/>
                <a:cs typeface="Tahoma"/>
              </a:rPr>
              <a:t> </a:t>
            </a:r>
            <a:r>
              <a:rPr sz="1100" spc="-25" dirty="0">
                <a:latin typeface="Tahoma"/>
                <a:cs typeface="Tahoma"/>
              </a:rPr>
              <a:t>with</a:t>
            </a:r>
            <a:r>
              <a:rPr sz="1100" spc="20" dirty="0">
                <a:latin typeface="Tahoma"/>
                <a:cs typeface="Tahoma"/>
              </a:rPr>
              <a:t> </a:t>
            </a:r>
            <a:r>
              <a:rPr sz="1100" spc="-35" dirty="0">
                <a:latin typeface="Tahoma"/>
                <a:cs typeface="Tahoma"/>
              </a:rPr>
              <a:t>certainty</a:t>
            </a:r>
            <a:r>
              <a:rPr sz="1100" spc="20" dirty="0">
                <a:latin typeface="Tahoma"/>
                <a:cs typeface="Tahoma"/>
              </a:rPr>
              <a:t> </a:t>
            </a:r>
            <a:r>
              <a:rPr sz="1100" spc="-40" dirty="0">
                <a:latin typeface="Tahoma"/>
                <a:cs typeface="Tahoma"/>
              </a:rPr>
              <a:t>what</a:t>
            </a:r>
            <a:r>
              <a:rPr sz="1100" spc="20" dirty="0">
                <a:latin typeface="Tahoma"/>
                <a:cs typeface="Tahoma"/>
              </a:rPr>
              <a:t> </a:t>
            </a:r>
            <a:r>
              <a:rPr sz="1100" spc="-15" dirty="0">
                <a:latin typeface="Tahoma"/>
                <a:cs typeface="Tahoma"/>
              </a:rPr>
              <a:t>will</a:t>
            </a:r>
            <a:r>
              <a:rPr sz="1100" spc="25" dirty="0">
                <a:latin typeface="Tahoma"/>
                <a:cs typeface="Tahoma"/>
              </a:rPr>
              <a:t> </a:t>
            </a:r>
            <a:r>
              <a:rPr sz="1100" spc="-35" dirty="0">
                <a:latin typeface="Tahoma"/>
                <a:cs typeface="Tahoma"/>
              </a:rPr>
              <a:t>occur </a:t>
            </a:r>
            <a:r>
              <a:rPr sz="1100" spc="-330" dirty="0">
                <a:latin typeface="Tahoma"/>
                <a:cs typeface="Tahoma"/>
              </a:rPr>
              <a:t> </a:t>
            </a:r>
            <a:r>
              <a:rPr sz="1100" spc="-25" dirty="0">
                <a:latin typeface="Tahoma"/>
                <a:cs typeface="Tahoma"/>
              </a:rPr>
              <a:t>in</a:t>
            </a:r>
            <a:r>
              <a:rPr sz="1100" spc="15" dirty="0">
                <a:latin typeface="Tahoma"/>
                <a:cs typeface="Tahoma"/>
              </a:rPr>
              <a:t> </a:t>
            </a:r>
            <a:r>
              <a:rPr sz="1100" spc="-40" dirty="0">
                <a:latin typeface="Tahoma"/>
                <a:cs typeface="Tahoma"/>
              </a:rPr>
              <a:t>the</a:t>
            </a:r>
            <a:r>
              <a:rPr sz="1100" spc="20" dirty="0">
                <a:latin typeface="Tahoma"/>
                <a:cs typeface="Tahoma"/>
              </a:rPr>
              <a:t> </a:t>
            </a:r>
            <a:r>
              <a:rPr sz="1100" spc="-40" dirty="0">
                <a:latin typeface="Tahoma"/>
                <a:cs typeface="Tahoma"/>
              </a:rPr>
              <a:t>future.</a:t>
            </a:r>
            <a:endParaRPr sz="1100" dirty="0">
              <a:latin typeface="Tahoma"/>
              <a:cs typeface="Tahoma"/>
            </a:endParaRPr>
          </a:p>
          <a:p>
            <a:pPr marL="201930" marR="55880" indent="-139065">
              <a:lnSpc>
                <a:spcPts val="1200"/>
              </a:lnSpc>
              <a:spcBef>
                <a:spcPts val="315"/>
              </a:spcBef>
              <a:buClr>
                <a:srgbClr val="3333B2"/>
              </a:buClr>
              <a:buFont typeface="Lucida Sans Unicode"/>
              <a:buChar char="•"/>
              <a:tabLst>
                <a:tab pos="202565" algn="l"/>
              </a:tabLst>
            </a:pPr>
            <a:r>
              <a:rPr sz="1100" spc="15" dirty="0">
                <a:latin typeface="Tahoma"/>
                <a:cs typeface="Tahoma"/>
              </a:rPr>
              <a:t>But</a:t>
            </a:r>
            <a:r>
              <a:rPr sz="1100" spc="10" dirty="0">
                <a:latin typeface="Tahoma"/>
                <a:cs typeface="Tahoma"/>
              </a:rPr>
              <a:t> </a:t>
            </a:r>
            <a:r>
              <a:rPr sz="1100" spc="-40" dirty="0">
                <a:latin typeface="Tahoma"/>
                <a:cs typeface="Tahoma"/>
              </a:rPr>
              <a:t>the</a:t>
            </a:r>
            <a:r>
              <a:rPr sz="1100" spc="15" dirty="0">
                <a:latin typeface="Tahoma"/>
                <a:cs typeface="Tahoma"/>
              </a:rPr>
              <a:t> </a:t>
            </a:r>
            <a:r>
              <a:rPr sz="1100" spc="-50" dirty="0">
                <a:latin typeface="Tahoma"/>
                <a:cs typeface="Tahoma"/>
              </a:rPr>
              <a:t>problem</a:t>
            </a:r>
            <a:r>
              <a:rPr sz="1100" spc="15" dirty="0">
                <a:latin typeface="Tahoma"/>
                <a:cs typeface="Tahoma"/>
              </a:rPr>
              <a:t> </a:t>
            </a:r>
            <a:r>
              <a:rPr sz="1100" spc="-35" dirty="0">
                <a:latin typeface="Tahoma"/>
                <a:cs typeface="Tahoma"/>
              </a:rPr>
              <a:t>could</a:t>
            </a:r>
            <a:r>
              <a:rPr sz="1100" spc="15" dirty="0">
                <a:latin typeface="Tahoma"/>
                <a:cs typeface="Tahoma"/>
              </a:rPr>
              <a:t> </a:t>
            </a:r>
            <a:r>
              <a:rPr sz="1100" spc="-55" dirty="0">
                <a:latin typeface="Tahoma"/>
                <a:cs typeface="Tahoma"/>
              </a:rPr>
              <a:t>be</a:t>
            </a:r>
            <a:r>
              <a:rPr sz="1100" spc="15" dirty="0">
                <a:latin typeface="Tahoma"/>
                <a:cs typeface="Tahoma"/>
              </a:rPr>
              <a:t> </a:t>
            </a:r>
            <a:r>
              <a:rPr sz="1100" spc="-55" dirty="0">
                <a:latin typeface="Tahoma"/>
                <a:cs typeface="Tahoma"/>
              </a:rPr>
              <a:t>a</a:t>
            </a:r>
            <a:r>
              <a:rPr sz="1100" spc="15" dirty="0">
                <a:latin typeface="Tahoma"/>
                <a:cs typeface="Tahoma"/>
              </a:rPr>
              <a:t> </a:t>
            </a:r>
            <a:r>
              <a:rPr sz="1100" spc="-5" dirty="0">
                <a:latin typeface="Tahoma"/>
                <a:cs typeface="Tahoma"/>
              </a:rPr>
              <a:t>little</a:t>
            </a:r>
            <a:r>
              <a:rPr sz="1100" spc="15" dirty="0">
                <a:latin typeface="Tahoma"/>
                <a:cs typeface="Tahoma"/>
              </a:rPr>
              <a:t> </a:t>
            </a:r>
            <a:r>
              <a:rPr sz="1100" spc="-5" dirty="0">
                <a:latin typeface="Tahoma"/>
                <a:cs typeface="Tahoma"/>
              </a:rPr>
              <a:t>bit</a:t>
            </a:r>
            <a:r>
              <a:rPr sz="1100" spc="15" dirty="0">
                <a:latin typeface="Tahoma"/>
                <a:cs typeface="Tahoma"/>
              </a:rPr>
              <a:t> </a:t>
            </a:r>
            <a:r>
              <a:rPr sz="1100" spc="-60" dirty="0">
                <a:latin typeface="Tahoma"/>
                <a:cs typeface="Tahoma"/>
              </a:rPr>
              <a:t>easier</a:t>
            </a:r>
            <a:r>
              <a:rPr sz="1100" spc="15" dirty="0">
                <a:latin typeface="Tahoma"/>
                <a:cs typeface="Tahoma"/>
              </a:rPr>
              <a:t> </a:t>
            </a:r>
            <a:r>
              <a:rPr sz="1100" spc="-5" dirty="0">
                <a:latin typeface="Tahoma"/>
                <a:cs typeface="Tahoma"/>
              </a:rPr>
              <a:t>if</a:t>
            </a:r>
            <a:r>
              <a:rPr sz="1100" spc="15" dirty="0">
                <a:latin typeface="Tahoma"/>
                <a:cs typeface="Tahoma"/>
              </a:rPr>
              <a:t> </a:t>
            </a:r>
            <a:r>
              <a:rPr sz="1100" spc="-40" dirty="0">
                <a:latin typeface="Tahoma"/>
                <a:cs typeface="Tahoma"/>
              </a:rPr>
              <a:t>the</a:t>
            </a:r>
            <a:r>
              <a:rPr sz="1100" spc="15" dirty="0">
                <a:latin typeface="Tahoma"/>
                <a:cs typeface="Tahoma"/>
              </a:rPr>
              <a:t> </a:t>
            </a:r>
            <a:r>
              <a:rPr sz="1100" spc="-30" dirty="0">
                <a:latin typeface="Tahoma"/>
                <a:cs typeface="Tahoma"/>
              </a:rPr>
              <a:t>time</a:t>
            </a:r>
            <a:r>
              <a:rPr sz="1100" spc="10" dirty="0">
                <a:latin typeface="Tahoma"/>
                <a:cs typeface="Tahoma"/>
              </a:rPr>
              <a:t> </a:t>
            </a:r>
            <a:r>
              <a:rPr sz="1100" spc="-60" dirty="0">
                <a:latin typeface="Tahoma"/>
                <a:cs typeface="Tahoma"/>
              </a:rPr>
              <a:t>series</a:t>
            </a:r>
            <a:r>
              <a:rPr sz="1100" spc="15" dirty="0">
                <a:latin typeface="Tahoma"/>
                <a:cs typeface="Tahoma"/>
              </a:rPr>
              <a:t> </a:t>
            </a:r>
            <a:r>
              <a:rPr sz="1100" spc="-35" dirty="0">
                <a:latin typeface="Tahoma"/>
                <a:cs typeface="Tahoma"/>
              </a:rPr>
              <a:t>is </a:t>
            </a:r>
            <a:r>
              <a:rPr sz="1100" spc="-325" dirty="0">
                <a:latin typeface="Tahoma"/>
                <a:cs typeface="Tahoma"/>
              </a:rPr>
              <a:t> </a:t>
            </a:r>
            <a:r>
              <a:rPr sz="1100" spc="-40" dirty="0">
                <a:solidFill>
                  <a:srgbClr val="3333B2"/>
                </a:solidFill>
                <a:latin typeface="Tahoma"/>
                <a:cs typeface="Tahoma"/>
              </a:rPr>
              <a:t>stationary</a:t>
            </a:r>
            <a:r>
              <a:rPr sz="1100" spc="-40" dirty="0">
                <a:latin typeface="Tahoma"/>
                <a:cs typeface="Tahoma"/>
              </a:rPr>
              <a:t>:</a:t>
            </a:r>
            <a:r>
              <a:rPr sz="1100" spc="-35" dirty="0">
                <a:latin typeface="Tahoma"/>
                <a:cs typeface="Tahoma"/>
              </a:rPr>
              <a:t> </a:t>
            </a:r>
            <a:r>
              <a:rPr sz="1100" spc="-65" dirty="0">
                <a:latin typeface="Tahoma"/>
                <a:cs typeface="Tahoma"/>
              </a:rPr>
              <a:t>you</a:t>
            </a:r>
            <a:r>
              <a:rPr sz="1100" spc="-60" dirty="0">
                <a:latin typeface="Tahoma"/>
                <a:cs typeface="Tahoma"/>
              </a:rPr>
              <a:t> </a:t>
            </a:r>
            <a:r>
              <a:rPr sz="1100" spc="-35" dirty="0">
                <a:latin typeface="Tahoma"/>
                <a:cs typeface="Tahoma"/>
              </a:rPr>
              <a:t>simply predict </a:t>
            </a:r>
            <a:r>
              <a:rPr sz="1100" spc="-15" dirty="0">
                <a:latin typeface="Tahoma"/>
                <a:cs typeface="Tahoma"/>
              </a:rPr>
              <a:t>its </a:t>
            </a:r>
            <a:r>
              <a:rPr sz="1100" spc="-20" dirty="0">
                <a:latin typeface="Tahoma"/>
                <a:cs typeface="Tahoma"/>
              </a:rPr>
              <a:t>statistical </a:t>
            </a:r>
            <a:r>
              <a:rPr sz="1100" spc="-45" dirty="0">
                <a:latin typeface="Tahoma"/>
                <a:cs typeface="Tahoma"/>
              </a:rPr>
              <a:t>properties </a:t>
            </a:r>
            <a:r>
              <a:rPr sz="1100" spc="-15" dirty="0">
                <a:latin typeface="Tahoma"/>
                <a:cs typeface="Tahoma"/>
              </a:rPr>
              <a:t>will </a:t>
            </a:r>
            <a:r>
              <a:rPr sz="1100" spc="-55" dirty="0">
                <a:latin typeface="Tahoma"/>
                <a:cs typeface="Tahoma"/>
              </a:rPr>
              <a:t>be </a:t>
            </a:r>
            <a:r>
              <a:rPr sz="1100" spc="-50" dirty="0">
                <a:latin typeface="Tahoma"/>
                <a:cs typeface="Tahoma"/>
              </a:rPr>
              <a:t> </a:t>
            </a:r>
            <a:r>
              <a:rPr sz="1100" spc="-40" dirty="0">
                <a:latin typeface="Tahoma"/>
                <a:cs typeface="Tahoma"/>
              </a:rPr>
              <a:t>the</a:t>
            </a:r>
            <a:r>
              <a:rPr sz="1100" spc="15" dirty="0">
                <a:latin typeface="Tahoma"/>
                <a:cs typeface="Tahoma"/>
              </a:rPr>
              <a:t> </a:t>
            </a:r>
            <a:r>
              <a:rPr sz="1100" spc="-70" dirty="0">
                <a:latin typeface="Tahoma"/>
                <a:cs typeface="Tahoma"/>
              </a:rPr>
              <a:t>same</a:t>
            </a:r>
            <a:r>
              <a:rPr sz="1100" spc="15" dirty="0">
                <a:latin typeface="Tahoma"/>
                <a:cs typeface="Tahoma"/>
              </a:rPr>
              <a:t> </a:t>
            </a:r>
            <a:r>
              <a:rPr sz="1100" spc="-25" dirty="0">
                <a:latin typeface="Tahoma"/>
                <a:cs typeface="Tahoma"/>
              </a:rPr>
              <a:t>in</a:t>
            </a:r>
            <a:r>
              <a:rPr sz="1100" spc="20" dirty="0">
                <a:latin typeface="Tahoma"/>
                <a:cs typeface="Tahoma"/>
              </a:rPr>
              <a:t> </a:t>
            </a:r>
            <a:r>
              <a:rPr sz="1100" spc="-40" dirty="0">
                <a:latin typeface="Tahoma"/>
                <a:cs typeface="Tahoma"/>
              </a:rPr>
              <a:t>the</a:t>
            </a:r>
            <a:r>
              <a:rPr sz="1100" spc="15" dirty="0">
                <a:latin typeface="Tahoma"/>
                <a:cs typeface="Tahoma"/>
              </a:rPr>
              <a:t> </a:t>
            </a:r>
            <a:r>
              <a:rPr sz="1100" spc="-40" dirty="0">
                <a:latin typeface="Tahoma"/>
                <a:cs typeface="Tahoma"/>
              </a:rPr>
              <a:t>future</a:t>
            </a:r>
            <a:r>
              <a:rPr sz="1100" spc="20" dirty="0">
                <a:latin typeface="Tahoma"/>
                <a:cs typeface="Tahoma"/>
              </a:rPr>
              <a:t> </a:t>
            </a:r>
            <a:r>
              <a:rPr sz="1100" spc="-65" dirty="0">
                <a:latin typeface="Tahoma"/>
                <a:cs typeface="Tahoma"/>
              </a:rPr>
              <a:t>as</a:t>
            </a:r>
            <a:r>
              <a:rPr sz="1100" spc="20" dirty="0">
                <a:latin typeface="Tahoma"/>
                <a:cs typeface="Tahoma"/>
              </a:rPr>
              <a:t> </a:t>
            </a:r>
            <a:r>
              <a:rPr sz="1100" spc="-45" dirty="0">
                <a:latin typeface="Tahoma"/>
                <a:cs typeface="Tahoma"/>
              </a:rPr>
              <a:t>they</a:t>
            </a:r>
            <a:r>
              <a:rPr sz="1100" spc="15" dirty="0">
                <a:latin typeface="Tahoma"/>
                <a:cs typeface="Tahoma"/>
              </a:rPr>
              <a:t> </a:t>
            </a:r>
            <a:r>
              <a:rPr sz="1100" spc="-65" dirty="0">
                <a:latin typeface="Tahoma"/>
                <a:cs typeface="Tahoma"/>
              </a:rPr>
              <a:t>have</a:t>
            </a:r>
            <a:r>
              <a:rPr sz="1100" spc="20" dirty="0">
                <a:latin typeface="Tahoma"/>
                <a:cs typeface="Tahoma"/>
              </a:rPr>
              <a:t> </a:t>
            </a:r>
            <a:r>
              <a:rPr sz="1100" spc="-65" dirty="0">
                <a:latin typeface="Tahoma"/>
                <a:cs typeface="Tahoma"/>
              </a:rPr>
              <a:t>been</a:t>
            </a:r>
            <a:r>
              <a:rPr sz="1100" spc="20" dirty="0">
                <a:latin typeface="Tahoma"/>
                <a:cs typeface="Tahoma"/>
              </a:rPr>
              <a:t> </a:t>
            </a:r>
            <a:r>
              <a:rPr sz="1100" spc="-25" dirty="0">
                <a:latin typeface="Tahoma"/>
                <a:cs typeface="Tahoma"/>
              </a:rPr>
              <a:t>in</a:t>
            </a:r>
            <a:r>
              <a:rPr sz="1100" spc="20" dirty="0">
                <a:latin typeface="Tahoma"/>
                <a:cs typeface="Tahoma"/>
              </a:rPr>
              <a:t> </a:t>
            </a:r>
            <a:r>
              <a:rPr sz="1100" spc="-40" dirty="0">
                <a:latin typeface="Tahoma"/>
                <a:cs typeface="Tahoma"/>
              </a:rPr>
              <a:t>the</a:t>
            </a:r>
            <a:r>
              <a:rPr sz="1100" spc="15" dirty="0">
                <a:latin typeface="Tahoma"/>
                <a:cs typeface="Tahoma"/>
              </a:rPr>
              <a:t> </a:t>
            </a:r>
            <a:r>
              <a:rPr sz="1100" spc="-35" dirty="0">
                <a:latin typeface="Tahoma"/>
                <a:cs typeface="Tahoma"/>
              </a:rPr>
              <a:t>past!</a:t>
            </a:r>
            <a:endParaRPr sz="1100" dirty="0">
              <a:latin typeface="Tahoma"/>
              <a:cs typeface="Tahoma"/>
            </a:endParaRPr>
          </a:p>
          <a:p>
            <a:pPr marL="478790" marR="55880" indent="-132715">
              <a:spcBef>
                <a:spcPts val="145"/>
              </a:spcBef>
            </a:pPr>
            <a:r>
              <a:rPr sz="1000" spc="-50" dirty="0">
                <a:solidFill>
                  <a:srgbClr val="3333B2"/>
                </a:solidFill>
                <a:latin typeface="Tahoma"/>
                <a:cs typeface="Tahoma"/>
              </a:rPr>
              <a:t>–</a:t>
            </a:r>
            <a:r>
              <a:rPr sz="1000" spc="-20" dirty="0">
                <a:solidFill>
                  <a:srgbClr val="3333B2"/>
                </a:solidFill>
                <a:latin typeface="Tahoma"/>
                <a:cs typeface="Tahoma"/>
              </a:rPr>
              <a:t> </a:t>
            </a:r>
            <a:r>
              <a:rPr sz="1000" spc="60" dirty="0">
                <a:latin typeface="Tahoma"/>
                <a:cs typeface="Tahoma"/>
              </a:rPr>
              <a:t>A</a:t>
            </a:r>
            <a:r>
              <a:rPr sz="1000" spc="15" dirty="0">
                <a:latin typeface="Tahoma"/>
                <a:cs typeface="Tahoma"/>
              </a:rPr>
              <a:t> </a:t>
            </a:r>
            <a:r>
              <a:rPr sz="1000" spc="-30" dirty="0">
                <a:latin typeface="Tahoma"/>
                <a:cs typeface="Tahoma"/>
              </a:rPr>
              <a:t>stationary</a:t>
            </a:r>
            <a:r>
              <a:rPr sz="1000" spc="20" dirty="0">
                <a:latin typeface="Tahoma"/>
                <a:cs typeface="Tahoma"/>
              </a:rPr>
              <a:t> </a:t>
            </a:r>
            <a:r>
              <a:rPr sz="1000" spc="-25" dirty="0">
                <a:latin typeface="Tahoma"/>
                <a:cs typeface="Tahoma"/>
              </a:rPr>
              <a:t>time</a:t>
            </a:r>
            <a:r>
              <a:rPr sz="1000" spc="15" dirty="0">
                <a:latin typeface="Tahoma"/>
                <a:cs typeface="Tahoma"/>
              </a:rPr>
              <a:t> </a:t>
            </a:r>
            <a:r>
              <a:rPr sz="1000" spc="-55" dirty="0">
                <a:latin typeface="Tahoma"/>
                <a:cs typeface="Tahoma"/>
              </a:rPr>
              <a:t>series</a:t>
            </a:r>
            <a:r>
              <a:rPr sz="1000" spc="20" dirty="0">
                <a:latin typeface="Tahoma"/>
                <a:cs typeface="Tahoma"/>
              </a:rPr>
              <a:t> </a:t>
            </a:r>
            <a:r>
              <a:rPr sz="1000" spc="-30" dirty="0">
                <a:latin typeface="Tahoma"/>
                <a:cs typeface="Tahoma"/>
              </a:rPr>
              <a:t>is</a:t>
            </a:r>
            <a:r>
              <a:rPr sz="1000" spc="15" dirty="0">
                <a:latin typeface="Tahoma"/>
                <a:cs typeface="Tahoma"/>
              </a:rPr>
              <a:t> </a:t>
            </a:r>
            <a:r>
              <a:rPr sz="1000" spc="-60" dirty="0">
                <a:latin typeface="Tahoma"/>
                <a:cs typeface="Tahoma"/>
              </a:rPr>
              <a:t>one</a:t>
            </a:r>
            <a:r>
              <a:rPr sz="1000" spc="20" dirty="0">
                <a:latin typeface="Tahoma"/>
                <a:cs typeface="Tahoma"/>
              </a:rPr>
              <a:t> </a:t>
            </a:r>
            <a:r>
              <a:rPr sz="1000" spc="-60" dirty="0">
                <a:latin typeface="Tahoma"/>
                <a:cs typeface="Tahoma"/>
              </a:rPr>
              <a:t>whose</a:t>
            </a:r>
            <a:r>
              <a:rPr sz="1000" spc="15" dirty="0">
                <a:latin typeface="Tahoma"/>
                <a:cs typeface="Tahoma"/>
              </a:rPr>
              <a:t> </a:t>
            </a:r>
            <a:r>
              <a:rPr sz="1000" spc="-15" dirty="0">
                <a:latin typeface="Tahoma"/>
                <a:cs typeface="Tahoma"/>
              </a:rPr>
              <a:t>statistical</a:t>
            </a:r>
            <a:r>
              <a:rPr sz="1000" spc="20" dirty="0">
                <a:latin typeface="Tahoma"/>
                <a:cs typeface="Tahoma"/>
              </a:rPr>
              <a:t> </a:t>
            </a:r>
            <a:r>
              <a:rPr sz="1000" spc="-40" dirty="0">
                <a:latin typeface="Tahoma"/>
                <a:cs typeface="Tahoma"/>
              </a:rPr>
              <a:t>properties</a:t>
            </a:r>
            <a:r>
              <a:rPr sz="1000" spc="15" dirty="0">
                <a:latin typeface="Tahoma"/>
                <a:cs typeface="Tahoma"/>
              </a:rPr>
              <a:t> </a:t>
            </a:r>
            <a:r>
              <a:rPr sz="1000" spc="-45" dirty="0">
                <a:latin typeface="Tahoma"/>
                <a:cs typeface="Tahoma"/>
              </a:rPr>
              <a:t>such </a:t>
            </a:r>
            <a:r>
              <a:rPr sz="1000" spc="-300" dirty="0">
                <a:latin typeface="Tahoma"/>
                <a:cs typeface="Tahoma"/>
              </a:rPr>
              <a:t> </a:t>
            </a:r>
            <a:r>
              <a:rPr sz="1000" spc="-60" dirty="0">
                <a:latin typeface="Tahoma"/>
                <a:cs typeface="Tahoma"/>
              </a:rPr>
              <a:t>as</a:t>
            </a:r>
            <a:r>
              <a:rPr sz="1000" spc="-55" dirty="0">
                <a:latin typeface="Tahoma"/>
                <a:cs typeface="Tahoma"/>
              </a:rPr>
              <a:t> </a:t>
            </a:r>
            <a:r>
              <a:rPr sz="1000" spc="-50" dirty="0">
                <a:latin typeface="Tahoma"/>
                <a:cs typeface="Tahoma"/>
              </a:rPr>
              <a:t>mean, </a:t>
            </a:r>
            <a:r>
              <a:rPr sz="1000" spc="-40" dirty="0">
                <a:latin typeface="Tahoma"/>
                <a:cs typeface="Tahoma"/>
              </a:rPr>
              <a:t>variance, </a:t>
            </a:r>
            <a:r>
              <a:rPr sz="1000" spc="-30" dirty="0">
                <a:latin typeface="Tahoma"/>
                <a:cs typeface="Tahoma"/>
              </a:rPr>
              <a:t>autocorrelation, etc.</a:t>
            </a:r>
            <a:r>
              <a:rPr sz="1000" spc="-25" dirty="0">
                <a:latin typeface="Tahoma"/>
                <a:cs typeface="Tahoma"/>
              </a:rPr>
              <a:t> </a:t>
            </a:r>
            <a:r>
              <a:rPr sz="1000" spc="-65" dirty="0">
                <a:latin typeface="Tahoma"/>
                <a:cs typeface="Tahoma"/>
              </a:rPr>
              <a:t>are</a:t>
            </a:r>
            <a:r>
              <a:rPr sz="1000" spc="-60" dirty="0">
                <a:latin typeface="Tahoma"/>
                <a:cs typeface="Tahoma"/>
              </a:rPr>
              <a:t> </a:t>
            </a:r>
            <a:r>
              <a:rPr sz="1000" spc="-10" dirty="0">
                <a:latin typeface="Tahoma"/>
                <a:cs typeface="Tahoma"/>
              </a:rPr>
              <a:t>all </a:t>
            </a:r>
            <a:r>
              <a:rPr sz="1000" spc="-30" dirty="0">
                <a:solidFill>
                  <a:srgbClr val="3333B2"/>
                </a:solidFill>
                <a:latin typeface="Tahoma"/>
                <a:cs typeface="Tahoma"/>
              </a:rPr>
              <a:t>constant </a:t>
            </a:r>
            <a:r>
              <a:rPr sz="1000" spc="-50" dirty="0">
                <a:solidFill>
                  <a:srgbClr val="3333B2"/>
                </a:solidFill>
                <a:latin typeface="Tahoma"/>
                <a:cs typeface="Tahoma"/>
              </a:rPr>
              <a:t>over </a:t>
            </a:r>
            <a:r>
              <a:rPr sz="1000" spc="-45" dirty="0">
                <a:solidFill>
                  <a:srgbClr val="3333B2"/>
                </a:solidFill>
                <a:latin typeface="Tahoma"/>
                <a:cs typeface="Tahoma"/>
              </a:rPr>
              <a:t> </a:t>
            </a:r>
            <a:r>
              <a:rPr sz="1000" spc="-30" dirty="0">
                <a:solidFill>
                  <a:srgbClr val="3333B2"/>
                </a:solidFill>
                <a:latin typeface="Tahoma"/>
                <a:cs typeface="Tahoma"/>
              </a:rPr>
              <a:t>time</a:t>
            </a:r>
            <a:r>
              <a:rPr sz="1000" spc="-30" dirty="0">
                <a:latin typeface="Tahoma"/>
                <a:cs typeface="Tahoma"/>
              </a:rPr>
              <a:t>.</a:t>
            </a:r>
            <a:endParaRPr sz="1000" dirty="0">
              <a:latin typeface="Tahoma"/>
              <a:cs typeface="Tahoma"/>
            </a:endParaRPr>
          </a:p>
          <a:p>
            <a:pPr marL="201930" marR="128905" indent="-139065">
              <a:lnSpc>
                <a:spcPct val="102600"/>
              </a:lnSpc>
              <a:spcBef>
                <a:spcPts val="310"/>
              </a:spcBef>
              <a:buClr>
                <a:srgbClr val="3333B2"/>
              </a:buClr>
              <a:buFont typeface="Lucida Sans Unicode"/>
              <a:buChar char="•"/>
              <a:tabLst>
                <a:tab pos="202565" algn="l"/>
              </a:tabLst>
            </a:pPr>
            <a:r>
              <a:rPr sz="1100" dirty="0">
                <a:latin typeface="Tahoma"/>
                <a:cs typeface="Tahoma"/>
              </a:rPr>
              <a:t>Most </a:t>
            </a:r>
            <a:r>
              <a:rPr sz="1100" spc="-20" dirty="0">
                <a:latin typeface="Tahoma"/>
                <a:cs typeface="Tahoma"/>
              </a:rPr>
              <a:t>statistical </a:t>
            </a:r>
            <a:r>
              <a:rPr sz="1100" spc="-45" dirty="0">
                <a:latin typeface="Tahoma"/>
                <a:cs typeface="Tahoma"/>
              </a:rPr>
              <a:t>forecasting </a:t>
            </a:r>
            <a:r>
              <a:rPr sz="1100" spc="-50" dirty="0">
                <a:latin typeface="Tahoma"/>
                <a:cs typeface="Tahoma"/>
              </a:rPr>
              <a:t>methods </a:t>
            </a:r>
            <a:r>
              <a:rPr sz="1100" spc="-70" dirty="0">
                <a:latin typeface="Tahoma"/>
                <a:cs typeface="Tahoma"/>
              </a:rPr>
              <a:t>are</a:t>
            </a:r>
            <a:r>
              <a:rPr sz="1100" spc="-65" dirty="0">
                <a:latin typeface="Tahoma"/>
                <a:cs typeface="Tahoma"/>
              </a:rPr>
              <a:t> based</a:t>
            </a:r>
            <a:r>
              <a:rPr sz="1100" spc="-60" dirty="0">
                <a:latin typeface="Tahoma"/>
                <a:cs typeface="Tahoma"/>
              </a:rPr>
              <a:t> </a:t>
            </a:r>
            <a:r>
              <a:rPr sz="1100" spc="-55" dirty="0">
                <a:latin typeface="Tahoma"/>
                <a:cs typeface="Tahoma"/>
              </a:rPr>
              <a:t>on </a:t>
            </a:r>
            <a:r>
              <a:rPr sz="1100" spc="-40" dirty="0">
                <a:latin typeface="Tahoma"/>
                <a:cs typeface="Tahoma"/>
              </a:rPr>
              <a:t>the </a:t>
            </a:r>
            <a:r>
              <a:rPr sz="1100" spc="-35" dirty="0">
                <a:latin typeface="Tahoma"/>
                <a:cs typeface="Tahoma"/>
              </a:rPr>
              <a:t> </a:t>
            </a:r>
            <a:r>
              <a:rPr sz="1100" spc="-45" dirty="0">
                <a:latin typeface="Tahoma"/>
                <a:cs typeface="Tahoma"/>
              </a:rPr>
              <a:t>assumption</a:t>
            </a:r>
            <a:r>
              <a:rPr sz="1100" spc="15" dirty="0">
                <a:latin typeface="Tahoma"/>
                <a:cs typeface="Tahoma"/>
              </a:rPr>
              <a:t> </a:t>
            </a:r>
            <a:r>
              <a:rPr sz="1100" spc="-15" dirty="0">
                <a:latin typeface="Tahoma"/>
                <a:cs typeface="Tahoma"/>
              </a:rPr>
              <a:t>that</a:t>
            </a:r>
            <a:r>
              <a:rPr sz="1100" spc="20" dirty="0">
                <a:latin typeface="Tahoma"/>
                <a:cs typeface="Tahoma"/>
              </a:rPr>
              <a:t> </a:t>
            </a:r>
            <a:r>
              <a:rPr sz="1100" spc="-40" dirty="0">
                <a:latin typeface="Tahoma"/>
                <a:cs typeface="Tahoma"/>
              </a:rPr>
              <a:t>the</a:t>
            </a:r>
            <a:r>
              <a:rPr sz="1100" spc="15" dirty="0">
                <a:latin typeface="Tahoma"/>
                <a:cs typeface="Tahoma"/>
              </a:rPr>
              <a:t> </a:t>
            </a:r>
            <a:r>
              <a:rPr sz="1100" spc="-30" dirty="0">
                <a:latin typeface="Tahoma"/>
                <a:cs typeface="Tahoma"/>
              </a:rPr>
              <a:t>time</a:t>
            </a:r>
            <a:r>
              <a:rPr sz="1100" spc="10" dirty="0">
                <a:latin typeface="Tahoma"/>
                <a:cs typeface="Tahoma"/>
              </a:rPr>
              <a:t> </a:t>
            </a:r>
            <a:r>
              <a:rPr sz="1100" spc="-60" dirty="0">
                <a:latin typeface="Tahoma"/>
                <a:cs typeface="Tahoma"/>
              </a:rPr>
              <a:t>series</a:t>
            </a:r>
            <a:r>
              <a:rPr sz="1100" spc="20" dirty="0">
                <a:latin typeface="Tahoma"/>
                <a:cs typeface="Tahoma"/>
              </a:rPr>
              <a:t> </a:t>
            </a:r>
            <a:r>
              <a:rPr sz="1100" spc="-45" dirty="0">
                <a:latin typeface="Tahoma"/>
                <a:cs typeface="Tahoma"/>
              </a:rPr>
              <a:t>can</a:t>
            </a:r>
            <a:r>
              <a:rPr sz="1100" spc="20" dirty="0">
                <a:latin typeface="Tahoma"/>
                <a:cs typeface="Tahoma"/>
              </a:rPr>
              <a:t> </a:t>
            </a:r>
            <a:r>
              <a:rPr sz="1100" spc="-55" dirty="0">
                <a:latin typeface="Tahoma"/>
                <a:cs typeface="Tahoma"/>
              </a:rPr>
              <a:t>be</a:t>
            </a:r>
            <a:r>
              <a:rPr sz="1100" spc="15" dirty="0">
                <a:latin typeface="Tahoma"/>
                <a:cs typeface="Tahoma"/>
              </a:rPr>
              <a:t> </a:t>
            </a:r>
            <a:r>
              <a:rPr sz="1100" spc="-60" dirty="0">
                <a:latin typeface="Tahoma"/>
                <a:cs typeface="Tahoma"/>
              </a:rPr>
              <a:t>rendered </a:t>
            </a:r>
            <a:r>
              <a:rPr sz="1100" spc="-55" dirty="0">
                <a:latin typeface="Tahoma"/>
                <a:cs typeface="Tahoma"/>
              </a:rPr>
              <a:t> </a:t>
            </a:r>
            <a:r>
              <a:rPr sz="1100" spc="-45" dirty="0">
                <a:latin typeface="Tahoma"/>
                <a:cs typeface="Tahoma"/>
              </a:rPr>
              <a:t>approximately</a:t>
            </a:r>
            <a:r>
              <a:rPr sz="1100" spc="40" dirty="0">
                <a:latin typeface="Tahoma"/>
                <a:cs typeface="Tahoma"/>
              </a:rPr>
              <a:t> </a:t>
            </a:r>
            <a:r>
              <a:rPr sz="1100" spc="-35" dirty="0">
                <a:latin typeface="Tahoma"/>
                <a:cs typeface="Tahoma"/>
              </a:rPr>
              <a:t>stationary</a:t>
            </a:r>
            <a:r>
              <a:rPr sz="1100" spc="40" dirty="0">
                <a:latin typeface="Tahoma"/>
                <a:cs typeface="Tahoma"/>
              </a:rPr>
              <a:t> </a:t>
            </a:r>
            <a:r>
              <a:rPr sz="1100" spc="-35" dirty="0">
                <a:latin typeface="Tahoma"/>
                <a:cs typeface="Tahoma"/>
              </a:rPr>
              <a:t>after</a:t>
            </a:r>
            <a:r>
              <a:rPr sz="1100" spc="40" dirty="0">
                <a:latin typeface="Tahoma"/>
                <a:cs typeface="Tahoma"/>
              </a:rPr>
              <a:t> </a:t>
            </a:r>
            <a:r>
              <a:rPr sz="1100" spc="-35" dirty="0">
                <a:latin typeface="Tahoma"/>
                <a:cs typeface="Tahoma"/>
              </a:rPr>
              <a:t>mathematical</a:t>
            </a:r>
            <a:r>
              <a:rPr sz="1100" spc="40" dirty="0">
                <a:latin typeface="Tahoma"/>
                <a:cs typeface="Tahoma"/>
              </a:rPr>
              <a:t> </a:t>
            </a:r>
            <a:r>
              <a:rPr sz="1100" spc="-40" dirty="0">
                <a:latin typeface="Tahoma"/>
                <a:cs typeface="Tahoma"/>
              </a:rPr>
              <a:t>transformations.</a:t>
            </a:r>
            <a:endParaRPr sz="1100" dirty="0">
              <a:latin typeface="Tahoma"/>
              <a:cs typeface="Tahoma"/>
            </a:endParaRPr>
          </a:p>
        </p:txBody>
      </p:sp>
    </p:spTree>
  </p:cSld>
  <p:clrMapOvr>
    <a:masterClrMapping/>
  </p:clrMapOvr>
  <p:transition>
    <p:cut/>
  </p:transition>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317379" y="198524"/>
            <a:ext cx="1356360" cy="232756"/>
          </a:xfrm>
          <a:prstGeom prst="rect">
            <a:avLst/>
          </a:prstGeom>
        </p:spPr>
        <p:txBody>
          <a:bodyPr vert="horz" wrap="square" lIns="0" tIns="17145" rIns="0" bIns="0" rtlCol="0">
            <a:spAutoFit/>
          </a:bodyPr>
          <a:lstStyle/>
          <a:p>
            <a:pPr marL="12700">
              <a:spcBef>
                <a:spcPts val="135"/>
              </a:spcBef>
            </a:pPr>
            <a:r>
              <a:rPr spc="5" dirty="0"/>
              <a:t>Strict</a:t>
            </a:r>
            <a:r>
              <a:rPr spc="-30" dirty="0"/>
              <a:t> </a:t>
            </a:r>
            <a:r>
              <a:rPr spc="-25" dirty="0"/>
              <a:t>Stationarity</a:t>
            </a:r>
          </a:p>
        </p:txBody>
      </p:sp>
      <p:sp>
        <p:nvSpPr>
          <p:cNvPr id="3" name="object 3"/>
          <p:cNvSpPr txBox="1">
            <a:spLocks noGrp="1"/>
          </p:cNvSpPr>
          <p:nvPr>
            <p:ph type="body" idx="1"/>
          </p:nvPr>
        </p:nvSpPr>
        <p:spPr>
          <a:xfrm>
            <a:off x="1019176" y="663575"/>
            <a:ext cx="3962400" cy="2063384"/>
          </a:xfrm>
          <a:prstGeom prst="rect">
            <a:avLst/>
          </a:prstGeom>
        </p:spPr>
        <p:txBody>
          <a:bodyPr vert="horz" wrap="square" lIns="0" tIns="196341" rIns="0" bIns="0" rtlCol="0">
            <a:spAutoFit/>
          </a:bodyPr>
          <a:lstStyle/>
          <a:p>
            <a:pPr marL="325120" marR="81280" indent="-139065">
              <a:lnSpc>
                <a:spcPct val="102600"/>
              </a:lnSpc>
              <a:spcBef>
                <a:spcPts val="55"/>
              </a:spcBef>
              <a:buClr>
                <a:srgbClr val="3333B2"/>
              </a:buClr>
              <a:buFont typeface="Lucida Sans Unicode"/>
              <a:buChar char="•"/>
              <a:tabLst>
                <a:tab pos="325755" algn="l"/>
              </a:tabLst>
            </a:pPr>
            <a:r>
              <a:rPr spc="-35" dirty="0"/>
              <a:t>There</a:t>
            </a:r>
            <a:r>
              <a:rPr spc="20" dirty="0"/>
              <a:t> </a:t>
            </a:r>
            <a:r>
              <a:rPr spc="-70" dirty="0"/>
              <a:t>are</a:t>
            </a:r>
            <a:r>
              <a:rPr spc="20" dirty="0"/>
              <a:t> </a:t>
            </a:r>
            <a:r>
              <a:rPr spc="-60" dirty="0"/>
              <a:t>two</a:t>
            </a:r>
            <a:r>
              <a:rPr spc="20" dirty="0"/>
              <a:t> </a:t>
            </a:r>
            <a:r>
              <a:rPr spc="-50" dirty="0"/>
              <a:t>types</a:t>
            </a:r>
            <a:r>
              <a:rPr spc="20" dirty="0"/>
              <a:t> </a:t>
            </a:r>
            <a:r>
              <a:rPr spc="-35" dirty="0"/>
              <a:t>of</a:t>
            </a:r>
            <a:r>
              <a:rPr spc="15" dirty="0"/>
              <a:t> </a:t>
            </a:r>
            <a:r>
              <a:rPr spc="-35" dirty="0"/>
              <a:t>stationarity,</a:t>
            </a:r>
            <a:r>
              <a:rPr spc="25" dirty="0"/>
              <a:t> </a:t>
            </a:r>
            <a:r>
              <a:rPr spc="-40" dirty="0"/>
              <a:t>i.e.</a:t>
            </a:r>
            <a:r>
              <a:rPr spc="140" dirty="0"/>
              <a:t> </a:t>
            </a:r>
            <a:r>
              <a:rPr spc="-15" dirty="0">
                <a:solidFill>
                  <a:srgbClr val="3333B2"/>
                </a:solidFill>
              </a:rPr>
              <a:t>strictly</a:t>
            </a:r>
            <a:r>
              <a:rPr spc="15" dirty="0">
                <a:solidFill>
                  <a:srgbClr val="3333B2"/>
                </a:solidFill>
              </a:rPr>
              <a:t> </a:t>
            </a:r>
            <a:r>
              <a:rPr spc="-35" dirty="0">
                <a:solidFill>
                  <a:srgbClr val="3333B2"/>
                </a:solidFill>
              </a:rPr>
              <a:t>stationary</a:t>
            </a:r>
            <a:r>
              <a:rPr spc="20" dirty="0">
                <a:solidFill>
                  <a:srgbClr val="3333B2"/>
                </a:solidFill>
              </a:rPr>
              <a:t> </a:t>
            </a:r>
            <a:r>
              <a:rPr spc="-50" dirty="0"/>
              <a:t>and </a:t>
            </a:r>
            <a:r>
              <a:rPr spc="-330" dirty="0"/>
              <a:t> </a:t>
            </a:r>
            <a:r>
              <a:rPr spc="-55" dirty="0">
                <a:solidFill>
                  <a:srgbClr val="3333B2"/>
                </a:solidFill>
              </a:rPr>
              <a:t>weakly</a:t>
            </a:r>
            <a:r>
              <a:rPr spc="15" dirty="0">
                <a:solidFill>
                  <a:srgbClr val="3333B2"/>
                </a:solidFill>
              </a:rPr>
              <a:t> </a:t>
            </a:r>
            <a:r>
              <a:rPr spc="-35" dirty="0">
                <a:solidFill>
                  <a:srgbClr val="3333B2"/>
                </a:solidFill>
              </a:rPr>
              <a:t>stationary</a:t>
            </a:r>
            <a:r>
              <a:rPr spc="-35" dirty="0"/>
              <a:t>.</a:t>
            </a:r>
            <a:endParaRPr dirty="0"/>
          </a:p>
          <a:p>
            <a:pPr marL="325120" indent="-139065">
              <a:spcBef>
                <a:spcPts val="175"/>
              </a:spcBef>
              <a:buClr>
                <a:srgbClr val="3333B2"/>
              </a:buClr>
              <a:buFont typeface="Lucida Sans Unicode"/>
              <a:buChar char="•"/>
              <a:tabLst>
                <a:tab pos="325755" algn="l"/>
              </a:tabLst>
            </a:pPr>
            <a:r>
              <a:rPr b="1" spc="-10" dirty="0">
                <a:latin typeface="Arial"/>
                <a:cs typeface="Arial"/>
              </a:rPr>
              <a:t>Strict</a:t>
            </a:r>
            <a:r>
              <a:rPr b="1" spc="55" dirty="0">
                <a:latin typeface="Arial"/>
                <a:cs typeface="Arial"/>
              </a:rPr>
              <a:t> </a:t>
            </a:r>
            <a:r>
              <a:rPr b="1" spc="-25" dirty="0">
                <a:latin typeface="Arial"/>
                <a:cs typeface="Arial"/>
              </a:rPr>
              <a:t>Stationarity</a:t>
            </a:r>
            <a:endParaRPr dirty="0">
              <a:latin typeface="Arial"/>
              <a:cs typeface="Arial"/>
            </a:endParaRPr>
          </a:p>
          <a:p>
            <a:pPr marL="601980" marR="117475" lvl="1" indent="-132715">
              <a:spcBef>
                <a:spcPts val="175"/>
              </a:spcBef>
              <a:buClr>
                <a:srgbClr val="3333B2"/>
              </a:buClr>
              <a:buChar char="–"/>
              <a:tabLst>
                <a:tab pos="602615" algn="l"/>
              </a:tabLst>
            </a:pPr>
            <a:r>
              <a:rPr sz="1000" spc="-15" dirty="0">
                <a:latin typeface="Tahoma"/>
                <a:cs typeface="Tahoma"/>
              </a:rPr>
              <a:t>The</a:t>
            </a:r>
            <a:r>
              <a:rPr sz="1000" spc="20" dirty="0">
                <a:latin typeface="Tahoma"/>
                <a:cs typeface="Tahoma"/>
              </a:rPr>
              <a:t> </a:t>
            </a:r>
            <a:r>
              <a:rPr sz="1000" spc="-25" dirty="0">
                <a:latin typeface="Tahoma"/>
                <a:cs typeface="Tahoma"/>
              </a:rPr>
              <a:t>time</a:t>
            </a:r>
            <a:r>
              <a:rPr sz="1000" spc="15" dirty="0">
                <a:latin typeface="Tahoma"/>
                <a:cs typeface="Tahoma"/>
              </a:rPr>
              <a:t> </a:t>
            </a:r>
            <a:r>
              <a:rPr sz="1000" spc="-55" dirty="0">
                <a:latin typeface="Tahoma"/>
                <a:cs typeface="Tahoma"/>
              </a:rPr>
              <a:t>series</a:t>
            </a:r>
            <a:r>
              <a:rPr sz="1000" spc="20" dirty="0">
                <a:latin typeface="Tahoma"/>
                <a:cs typeface="Tahoma"/>
              </a:rPr>
              <a:t> </a:t>
            </a:r>
            <a:r>
              <a:rPr sz="1000" spc="35" dirty="0">
                <a:latin typeface="Lucida Sans Unicode"/>
                <a:cs typeface="Lucida Sans Unicode"/>
              </a:rPr>
              <a:t>{</a:t>
            </a:r>
            <a:r>
              <a:rPr sz="1000" i="1" spc="35" dirty="0">
                <a:latin typeface="Arial"/>
                <a:cs typeface="Arial"/>
              </a:rPr>
              <a:t>X</a:t>
            </a:r>
            <a:r>
              <a:rPr sz="1050" i="1" spc="52" baseline="-11904" dirty="0">
                <a:latin typeface="Trebuchet MS"/>
                <a:cs typeface="Trebuchet MS"/>
              </a:rPr>
              <a:t>t</a:t>
            </a:r>
            <a:r>
              <a:rPr sz="1000" i="1" spc="35" dirty="0">
                <a:latin typeface="Verdana"/>
                <a:cs typeface="Verdana"/>
              </a:rPr>
              <a:t>,</a:t>
            </a:r>
            <a:r>
              <a:rPr sz="1000" i="1" spc="-185" dirty="0">
                <a:latin typeface="Verdana"/>
                <a:cs typeface="Verdana"/>
              </a:rPr>
              <a:t> </a:t>
            </a:r>
            <a:r>
              <a:rPr sz="1000" i="1" spc="80" dirty="0">
                <a:latin typeface="Arial"/>
                <a:cs typeface="Arial"/>
              </a:rPr>
              <a:t>t</a:t>
            </a:r>
            <a:r>
              <a:rPr sz="1000" i="1" spc="70" dirty="0">
                <a:latin typeface="Arial"/>
                <a:cs typeface="Arial"/>
              </a:rPr>
              <a:t> </a:t>
            </a:r>
            <a:r>
              <a:rPr sz="1000" spc="-135" dirty="0">
                <a:latin typeface="Lucida Sans Unicode"/>
                <a:cs typeface="Lucida Sans Unicode"/>
              </a:rPr>
              <a:t>∈</a:t>
            </a:r>
            <a:r>
              <a:rPr sz="1000" spc="-40" dirty="0">
                <a:latin typeface="Lucida Sans Unicode"/>
                <a:cs typeface="Lucida Sans Unicode"/>
              </a:rPr>
              <a:t> </a:t>
            </a:r>
            <a:r>
              <a:rPr sz="1000" spc="80" dirty="0">
                <a:latin typeface="Palatino Linotype"/>
                <a:cs typeface="Palatino Linotype"/>
              </a:rPr>
              <a:t>Z</a:t>
            </a:r>
            <a:r>
              <a:rPr sz="1000" spc="80" dirty="0">
                <a:latin typeface="Lucida Sans Unicode"/>
                <a:cs typeface="Lucida Sans Unicode"/>
              </a:rPr>
              <a:t>}</a:t>
            </a:r>
            <a:r>
              <a:rPr sz="1000" spc="15" dirty="0">
                <a:latin typeface="Lucida Sans Unicode"/>
                <a:cs typeface="Lucida Sans Unicode"/>
              </a:rPr>
              <a:t> </a:t>
            </a:r>
            <a:r>
              <a:rPr sz="1000" spc="-30" dirty="0">
                <a:latin typeface="Tahoma"/>
                <a:cs typeface="Tahoma"/>
              </a:rPr>
              <a:t>is</a:t>
            </a:r>
            <a:r>
              <a:rPr sz="1000" spc="20" dirty="0">
                <a:latin typeface="Tahoma"/>
                <a:cs typeface="Tahoma"/>
              </a:rPr>
              <a:t> </a:t>
            </a:r>
            <a:r>
              <a:rPr sz="1000" spc="-40" dirty="0">
                <a:latin typeface="Tahoma"/>
                <a:cs typeface="Tahoma"/>
              </a:rPr>
              <a:t>said</a:t>
            </a:r>
            <a:r>
              <a:rPr sz="1000" spc="20" dirty="0">
                <a:latin typeface="Tahoma"/>
                <a:cs typeface="Tahoma"/>
              </a:rPr>
              <a:t> </a:t>
            </a:r>
            <a:r>
              <a:rPr sz="1000" spc="-10" dirty="0">
                <a:latin typeface="Tahoma"/>
                <a:cs typeface="Tahoma"/>
              </a:rPr>
              <a:t>to</a:t>
            </a:r>
            <a:r>
              <a:rPr sz="1000" spc="15" dirty="0">
                <a:latin typeface="Tahoma"/>
                <a:cs typeface="Tahoma"/>
              </a:rPr>
              <a:t> </a:t>
            </a:r>
            <a:r>
              <a:rPr sz="1000" spc="-50" dirty="0">
                <a:latin typeface="Tahoma"/>
                <a:cs typeface="Tahoma"/>
              </a:rPr>
              <a:t>be</a:t>
            </a:r>
            <a:r>
              <a:rPr sz="1000" spc="15" dirty="0">
                <a:latin typeface="Tahoma"/>
                <a:cs typeface="Tahoma"/>
              </a:rPr>
              <a:t> </a:t>
            </a:r>
            <a:r>
              <a:rPr sz="1000" spc="-10" dirty="0">
                <a:latin typeface="Tahoma"/>
                <a:cs typeface="Tahoma"/>
              </a:rPr>
              <a:t>strictly</a:t>
            </a:r>
            <a:r>
              <a:rPr sz="1000" spc="15" dirty="0">
                <a:latin typeface="Tahoma"/>
                <a:cs typeface="Tahoma"/>
              </a:rPr>
              <a:t> </a:t>
            </a:r>
            <a:r>
              <a:rPr sz="1000" spc="-30" dirty="0">
                <a:latin typeface="Tahoma"/>
                <a:cs typeface="Tahoma"/>
              </a:rPr>
              <a:t>stationary</a:t>
            </a:r>
            <a:r>
              <a:rPr sz="1000" spc="20" dirty="0">
                <a:latin typeface="Tahoma"/>
                <a:cs typeface="Tahoma"/>
              </a:rPr>
              <a:t> </a:t>
            </a:r>
            <a:r>
              <a:rPr sz="1000" spc="-5" dirty="0">
                <a:latin typeface="Tahoma"/>
                <a:cs typeface="Tahoma"/>
              </a:rPr>
              <a:t>if </a:t>
            </a:r>
            <a:r>
              <a:rPr sz="1000" dirty="0">
                <a:latin typeface="Tahoma"/>
                <a:cs typeface="Tahoma"/>
              </a:rPr>
              <a:t> </a:t>
            </a:r>
            <a:r>
              <a:rPr sz="1000" spc="-35" dirty="0">
                <a:latin typeface="Tahoma"/>
                <a:cs typeface="Tahoma"/>
              </a:rPr>
              <a:t>the</a:t>
            </a:r>
            <a:r>
              <a:rPr sz="1000" spc="15" dirty="0">
                <a:latin typeface="Tahoma"/>
                <a:cs typeface="Tahoma"/>
              </a:rPr>
              <a:t> </a:t>
            </a:r>
            <a:r>
              <a:rPr sz="1000" spc="-15" dirty="0">
                <a:solidFill>
                  <a:srgbClr val="3333B2"/>
                </a:solidFill>
                <a:latin typeface="Tahoma"/>
                <a:cs typeface="Tahoma"/>
              </a:rPr>
              <a:t>joint</a:t>
            </a:r>
            <a:r>
              <a:rPr sz="1000" spc="20" dirty="0">
                <a:solidFill>
                  <a:srgbClr val="3333B2"/>
                </a:solidFill>
                <a:latin typeface="Tahoma"/>
                <a:cs typeface="Tahoma"/>
              </a:rPr>
              <a:t> </a:t>
            </a:r>
            <a:r>
              <a:rPr sz="1000" spc="-20" dirty="0">
                <a:solidFill>
                  <a:srgbClr val="3333B2"/>
                </a:solidFill>
                <a:latin typeface="Tahoma"/>
                <a:cs typeface="Tahoma"/>
              </a:rPr>
              <a:t>distribution</a:t>
            </a:r>
            <a:r>
              <a:rPr sz="1000" spc="20" dirty="0">
                <a:solidFill>
                  <a:srgbClr val="3333B2"/>
                </a:solidFill>
                <a:latin typeface="Tahoma"/>
                <a:cs typeface="Tahoma"/>
              </a:rPr>
              <a:t> </a:t>
            </a:r>
            <a:r>
              <a:rPr sz="1000" spc="-30" dirty="0">
                <a:latin typeface="Tahoma"/>
                <a:cs typeface="Tahoma"/>
              </a:rPr>
              <a:t>of</a:t>
            </a:r>
            <a:r>
              <a:rPr sz="1000" spc="15" dirty="0">
                <a:latin typeface="Tahoma"/>
                <a:cs typeface="Tahoma"/>
              </a:rPr>
              <a:t> </a:t>
            </a:r>
            <a:r>
              <a:rPr sz="1000" spc="-5" dirty="0">
                <a:latin typeface="Tahoma"/>
                <a:cs typeface="Tahoma"/>
              </a:rPr>
              <a:t>(</a:t>
            </a:r>
            <a:r>
              <a:rPr sz="1000" i="1" spc="-5" dirty="0">
                <a:latin typeface="Arial"/>
                <a:cs typeface="Arial"/>
              </a:rPr>
              <a:t>X</a:t>
            </a:r>
            <a:r>
              <a:rPr sz="1050" i="1" spc="-44" baseline="-11904" dirty="0">
                <a:latin typeface="Trebuchet MS"/>
                <a:cs typeface="Trebuchet MS"/>
              </a:rPr>
              <a:t>t</a:t>
            </a:r>
            <a:r>
              <a:rPr sz="750" spc="-15" baseline="-27777" dirty="0">
                <a:latin typeface="Tahoma"/>
                <a:cs typeface="Tahoma"/>
              </a:rPr>
              <a:t>1</a:t>
            </a:r>
            <a:r>
              <a:rPr sz="750" spc="-89" baseline="-27777" dirty="0">
                <a:latin typeface="Tahoma"/>
                <a:cs typeface="Tahoma"/>
              </a:rPr>
              <a:t> </a:t>
            </a:r>
            <a:r>
              <a:rPr sz="1000" i="1" spc="-90" dirty="0">
                <a:latin typeface="Verdana"/>
                <a:cs typeface="Verdana"/>
              </a:rPr>
              <a:t>,</a:t>
            </a:r>
            <a:r>
              <a:rPr sz="1000" i="1" spc="-185" dirty="0">
                <a:latin typeface="Verdana"/>
                <a:cs typeface="Verdana"/>
              </a:rPr>
              <a:t> </a:t>
            </a:r>
            <a:r>
              <a:rPr sz="1000" i="1" spc="-5" dirty="0">
                <a:latin typeface="Arial"/>
                <a:cs typeface="Arial"/>
              </a:rPr>
              <a:t>X</a:t>
            </a:r>
            <a:r>
              <a:rPr sz="1050" i="1" spc="-44" baseline="-11904" dirty="0">
                <a:latin typeface="Trebuchet MS"/>
                <a:cs typeface="Trebuchet MS"/>
              </a:rPr>
              <a:t>t</a:t>
            </a:r>
            <a:r>
              <a:rPr sz="750" spc="-15" baseline="-27777" dirty="0">
                <a:latin typeface="Tahoma"/>
                <a:cs typeface="Tahoma"/>
              </a:rPr>
              <a:t>2</a:t>
            </a:r>
            <a:r>
              <a:rPr sz="750" spc="-89" baseline="-27777" dirty="0">
                <a:latin typeface="Tahoma"/>
                <a:cs typeface="Tahoma"/>
              </a:rPr>
              <a:t> </a:t>
            </a:r>
            <a:r>
              <a:rPr sz="1000" i="1" spc="-90" dirty="0">
                <a:latin typeface="Verdana"/>
                <a:cs typeface="Verdana"/>
              </a:rPr>
              <a:t>,</a:t>
            </a:r>
            <a:r>
              <a:rPr sz="1000" i="1" spc="-185" dirty="0">
                <a:latin typeface="Verdana"/>
                <a:cs typeface="Verdana"/>
              </a:rPr>
              <a:t> </a:t>
            </a:r>
            <a:r>
              <a:rPr sz="1000" i="1" spc="-90" dirty="0">
                <a:latin typeface="Verdana"/>
                <a:cs typeface="Verdana"/>
              </a:rPr>
              <a:t>.</a:t>
            </a:r>
            <a:r>
              <a:rPr sz="1000" i="1" spc="-190" dirty="0">
                <a:latin typeface="Verdana"/>
                <a:cs typeface="Verdana"/>
              </a:rPr>
              <a:t> </a:t>
            </a:r>
            <a:r>
              <a:rPr sz="1000" i="1" spc="-90" dirty="0">
                <a:latin typeface="Verdana"/>
                <a:cs typeface="Verdana"/>
              </a:rPr>
              <a:t>.</a:t>
            </a:r>
            <a:r>
              <a:rPr sz="1000" i="1" spc="-185" dirty="0">
                <a:latin typeface="Verdana"/>
                <a:cs typeface="Verdana"/>
              </a:rPr>
              <a:t> </a:t>
            </a:r>
            <a:r>
              <a:rPr sz="1000" i="1" spc="-90" dirty="0">
                <a:latin typeface="Verdana"/>
                <a:cs typeface="Verdana"/>
              </a:rPr>
              <a:t>.</a:t>
            </a:r>
            <a:r>
              <a:rPr sz="1000" i="1" spc="-185" dirty="0">
                <a:latin typeface="Verdana"/>
                <a:cs typeface="Verdana"/>
              </a:rPr>
              <a:t> </a:t>
            </a:r>
            <a:r>
              <a:rPr sz="1000" i="1" spc="-90" dirty="0">
                <a:latin typeface="Verdana"/>
                <a:cs typeface="Verdana"/>
              </a:rPr>
              <a:t>,</a:t>
            </a:r>
            <a:r>
              <a:rPr sz="1000" i="1" spc="-190" dirty="0">
                <a:latin typeface="Verdana"/>
                <a:cs typeface="Verdana"/>
              </a:rPr>
              <a:t> </a:t>
            </a:r>
            <a:r>
              <a:rPr sz="1000" i="1" spc="-5" dirty="0">
                <a:latin typeface="Arial"/>
                <a:cs typeface="Arial"/>
              </a:rPr>
              <a:t>X</a:t>
            </a:r>
            <a:r>
              <a:rPr sz="1050" i="1" spc="-44" baseline="-11904" dirty="0">
                <a:latin typeface="Trebuchet MS"/>
                <a:cs typeface="Trebuchet MS"/>
              </a:rPr>
              <a:t>t</a:t>
            </a:r>
            <a:r>
              <a:rPr sz="750" i="1" spc="7" baseline="-27777" dirty="0">
                <a:latin typeface="Trebuchet MS"/>
                <a:cs typeface="Trebuchet MS"/>
              </a:rPr>
              <a:t>k</a:t>
            </a:r>
            <a:r>
              <a:rPr sz="750" i="1" spc="-15" baseline="-27777" dirty="0">
                <a:latin typeface="Trebuchet MS"/>
                <a:cs typeface="Trebuchet MS"/>
              </a:rPr>
              <a:t> </a:t>
            </a:r>
            <a:r>
              <a:rPr sz="1000" dirty="0">
                <a:latin typeface="Tahoma"/>
                <a:cs typeface="Tahoma"/>
              </a:rPr>
              <a:t>)</a:t>
            </a:r>
            <a:r>
              <a:rPr sz="1000" spc="20" dirty="0">
                <a:latin typeface="Tahoma"/>
                <a:cs typeface="Tahoma"/>
              </a:rPr>
              <a:t> </a:t>
            </a:r>
            <a:r>
              <a:rPr sz="1000" spc="-30" dirty="0">
                <a:latin typeface="Tahoma"/>
                <a:cs typeface="Tahoma"/>
              </a:rPr>
              <a:t>is</a:t>
            </a:r>
            <a:r>
              <a:rPr sz="1000" spc="20" dirty="0">
                <a:latin typeface="Tahoma"/>
                <a:cs typeface="Tahoma"/>
              </a:rPr>
              <a:t> </a:t>
            </a:r>
            <a:r>
              <a:rPr sz="1000" spc="-35" dirty="0">
                <a:latin typeface="Tahoma"/>
                <a:cs typeface="Tahoma"/>
              </a:rPr>
              <a:t>the</a:t>
            </a:r>
            <a:r>
              <a:rPr sz="1000" spc="15" dirty="0">
                <a:latin typeface="Tahoma"/>
                <a:cs typeface="Tahoma"/>
              </a:rPr>
              <a:t> </a:t>
            </a:r>
            <a:r>
              <a:rPr sz="1000" spc="-65" dirty="0">
                <a:solidFill>
                  <a:srgbClr val="3333B2"/>
                </a:solidFill>
                <a:latin typeface="Tahoma"/>
                <a:cs typeface="Tahoma"/>
              </a:rPr>
              <a:t>same</a:t>
            </a:r>
            <a:r>
              <a:rPr sz="1000" spc="15" dirty="0">
                <a:solidFill>
                  <a:srgbClr val="3333B2"/>
                </a:solidFill>
                <a:latin typeface="Tahoma"/>
                <a:cs typeface="Tahoma"/>
              </a:rPr>
              <a:t> </a:t>
            </a:r>
            <a:r>
              <a:rPr sz="1000" spc="-60" dirty="0">
                <a:latin typeface="Tahoma"/>
                <a:cs typeface="Tahoma"/>
              </a:rPr>
              <a:t>as</a:t>
            </a:r>
            <a:r>
              <a:rPr sz="1000" spc="20" dirty="0">
                <a:latin typeface="Tahoma"/>
                <a:cs typeface="Tahoma"/>
              </a:rPr>
              <a:t> </a:t>
            </a:r>
            <a:r>
              <a:rPr sz="1000" spc="-10" dirty="0">
                <a:latin typeface="Tahoma"/>
                <a:cs typeface="Tahoma"/>
              </a:rPr>
              <a:t>that  </a:t>
            </a:r>
            <a:r>
              <a:rPr sz="1000" spc="-30" dirty="0">
                <a:latin typeface="Tahoma"/>
                <a:cs typeface="Tahoma"/>
              </a:rPr>
              <a:t>of</a:t>
            </a:r>
            <a:r>
              <a:rPr sz="1000" spc="15" dirty="0">
                <a:latin typeface="Tahoma"/>
                <a:cs typeface="Tahoma"/>
              </a:rPr>
              <a:t> </a:t>
            </a:r>
            <a:r>
              <a:rPr sz="1000" dirty="0">
                <a:latin typeface="Tahoma"/>
                <a:cs typeface="Tahoma"/>
              </a:rPr>
              <a:t>(</a:t>
            </a:r>
            <a:r>
              <a:rPr sz="1000" i="1" spc="-5" dirty="0">
                <a:latin typeface="Arial"/>
                <a:cs typeface="Arial"/>
              </a:rPr>
              <a:t>X</a:t>
            </a:r>
            <a:r>
              <a:rPr sz="1050" i="1" spc="-44" baseline="-11904" dirty="0">
                <a:latin typeface="Trebuchet MS"/>
                <a:cs typeface="Trebuchet MS"/>
              </a:rPr>
              <a:t>t</a:t>
            </a:r>
            <a:r>
              <a:rPr sz="750" spc="-15" baseline="-27777" dirty="0">
                <a:latin typeface="Tahoma"/>
                <a:cs typeface="Tahoma"/>
              </a:rPr>
              <a:t>1</a:t>
            </a:r>
            <a:r>
              <a:rPr sz="750" spc="-165" baseline="-27777" dirty="0">
                <a:latin typeface="Tahoma"/>
                <a:cs typeface="Tahoma"/>
              </a:rPr>
              <a:t> </a:t>
            </a:r>
            <a:r>
              <a:rPr sz="1050" spc="97" baseline="-11904" dirty="0">
                <a:latin typeface="Tahoma"/>
                <a:cs typeface="Tahoma"/>
              </a:rPr>
              <a:t>+</a:t>
            </a:r>
            <a:r>
              <a:rPr sz="1050" i="1" spc="75" baseline="-11904" dirty="0">
                <a:latin typeface="Trebuchet MS"/>
                <a:cs typeface="Trebuchet MS"/>
              </a:rPr>
              <a:t>h</a:t>
            </a:r>
            <a:r>
              <a:rPr sz="1000" i="1" spc="-90" dirty="0">
                <a:latin typeface="Verdana"/>
                <a:cs typeface="Verdana"/>
              </a:rPr>
              <a:t>,</a:t>
            </a:r>
            <a:r>
              <a:rPr sz="1000" i="1" spc="-185" dirty="0">
                <a:latin typeface="Verdana"/>
                <a:cs typeface="Verdana"/>
              </a:rPr>
              <a:t> </a:t>
            </a:r>
            <a:r>
              <a:rPr sz="1000" i="1" spc="-5" dirty="0">
                <a:latin typeface="Arial"/>
                <a:cs typeface="Arial"/>
              </a:rPr>
              <a:t>X</a:t>
            </a:r>
            <a:r>
              <a:rPr sz="1050" i="1" spc="-44" baseline="-11904" dirty="0">
                <a:latin typeface="Trebuchet MS"/>
                <a:cs typeface="Trebuchet MS"/>
              </a:rPr>
              <a:t>t</a:t>
            </a:r>
            <a:r>
              <a:rPr sz="750" spc="-15" baseline="-27777" dirty="0">
                <a:latin typeface="Tahoma"/>
                <a:cs typeface="Tahoma"/>
              </a:rPr>
              <a:t>2</a:t>
            </a:r>
            <a:r>
              <a:rPr sz="750" spc="-165" baseline="-27777" dirty="0">
                <a:latin typeface="Tahoma"/>
                <a:cs typeface="Tahoma"/>
              </a:rPr>
              <a:t> </a:t>
            </a:r>
            <a:r>
              <a:rPr sz="1050" spc="97" baseline="-11904" dirty="0">
                <a:latin typeface="Tahoma"/>
                <a:cs typeface="Tahoma"/>
              </a:rPr>
              <a:t>+</a:t>
            </a:r>
            <a:r>
              <a:rPr sz="1050" i="1" spc="75" baseline="-11904" dirty="0">
                <a:latin typeface="Trebuchet MS"/>
                <a:cs typeface="Trebuchet MS"/>
              </a:rPr>
              <a:t>h</a:t>
            </a:r>
            <a:r>
              <a:rPr sz="1000" i="1" spc="-90" dirty="0">
                <a:latin typeface="Verdana"/>
                <a:cs typeface="Verdana"/>
              </a:rPr>
              <a:t>,</a:t>
            </a:r>
            <a:r>
              <a:rPr sz="1000" i="1" spc="-185" dirty="0">
                <a:latin typeface="Verdana"/>
                <a:cs typeface="Verdana"/>
              </a:rPr>
              <a:t> </a:t>
            </a:r>
            <a:r>
              <a:rPr sz="1000" i="1" spc="-90" dirty="0">
                <a:latin typeface="Verdana"/>
                <a:cs typeface="Verdana"/>
              </a:rPr>
              <a:t>.</a:t>
            </a:r>
            <a:r>
              <a:rPr sz="1000" i="1" spc="-190" dirty="0">
                <a:latin typeface="Verdana"/>
                <a:cs typeface="Verdana"/>
              </a:rPr>
              <a:t> </a:t>
            </a:r>
            <a:r>
              <a:rPr sz="1000" i="1" spc="-90" dirty="0">
                <a:latin typeface="Verdana"/>
                <a:cs typeface="Verdana"/>
              </a:rPr>
              <a:t>.</a:t>
            </a:r>
            <a:r>
              <a:rPr sz="1000" i="1" spc="-185" dirty="0">
                <a:latin typeface="Verdana"/>
                <a:cs typeface="Verdana"/>
              </a:rPr>
              <a:t> </a:t>
            </a:r>
            <a:r>
              <a:rPr sz="1000" i="1" spc="-90" dirty="0">
                <a:latin typeface="Verdana"/>
                <a:cs typeface="Verdana"/>
              </a:rPr>
              <a:t>.</a:t>
            </a:r>
            <a:r>
              <a:rPr sz="1000" i="1" spc="-185" dirty="0">
                <a:latin typeface="Verdana"/>
                <a:cs typeface="Verdana"/>
              </a:rPr>
              <a:t> </a:t>
            </a:r>
            <a:r>
              <a:rPr sz="1000" i="1" spc="-90" dirty="0">
                <a:latin typeface="Verdana"/>
                <a:cs typeface="Verdana"/>
              </a:rPr>
              <a:t>,</a:t>
            </a:r>
            <a:r>
              <a:rPr sz="1000" i="1" spc="-190" dirty="0">
                <a:latin typeface="Verdana"/>
                <a:cs typeface="Verdana"/>
              </a:rPr>
              <a:t> </a:t>
            </a:r>
            <a:r>
              <a:rPr sz="1000" i="1" spc="-5" dirty="0">
                <a:latin typeface="Arial"/>
                <a:cs typeface="Arial"/>
              </a:rPr>
              <a:t>X</a:t>
            </a:r>
            <a:r>
              <a:rPr sz="1050" i="1" spc="-44" baseline="-11904" dirty="0">
                <a:latin typeface="Trebuchet MS"/>
                <a:cs typeface="Trebuchet MS"/>
              </a:rPr>
              <a:t>t</a:t>
            </a:r>
            <a:r>
              <a:rPr sz="750" i="1" spc="7" baseline="-27777" dirty="0">
                <a:latin typeface="Trebuchet MS"/>
                <a:cs typeface="Trebuchet MS"/>
              </a:rPr>
              <a:t>k</a:t>
            </a:r>
            <a:r>
              <a:rPr sz="750" i="1" spc="-89" baseline="-27777" dirty="0">
                <a:latin typeface="Trebuchet MS"/>
                <a:cs typeface="Trebuchet MS"/>
              </a:rPr>
              <a:t> </a:t>
            </a:r>
            <a:r>
              <a:rPr sz="1050" spc="97" baseline="-11904" dirty="0">
                <a:latin typeface="Tahoma"/>
                <a:cs typeface="Tahoma"/>
              </a:rPr>
              <a:t>+</a:t>
            </a:r>
            <a:r>
              <a:rPr sz="1050" i="1" spc="-15" baseline="-11904" dirty="0">
                <a:latin typeface="Trebuchet MS"/>
                <a:cs typeface="Trebuchet MS"/>
              </a:rPr>
              <a:t>h</a:t>
            </a:r>
            <a:r>
              <a:rPr sz="1050" i="1" spc="-225" baseline="-11904" dirty="0">
                <a:latin typeface="Trebuchet MS"/>
                <a:cs typeface="Trebuchet MS"/>
              </a:rPr>
              <a:t> </a:t>
            </a:r>
            <a:r>
              <a:rPr sz="1000" spc="-15" dirty="0">
                <a:latin typeface="Tahoma"/>
                <a:cs typeface="Tahoma"/>
              </a:rPr>
              <a:t>).</a:t>
            </a:r>
            <a:endParaRPr sz="1000" dirty="0">
              <a:latin typeface="Tahoma"/>
              <a:cs typeface="Tahoma"/>
            </a:endParaRPr>
          </a:p>
          <a:p>
            <a:pPr marL="601980" marR="152400" lvl="1" indent="-132715">
              <a:lnSpc>
                <a:spcPts val="1200"/>
              </a:lnSpc>
              <a:spcBef>
                <a:spcPts val="25"/>
              </a:spcBef>
              <a:buClr>
                <a:srgbClr val="3333B2"/>
              </a:buClr>
              <a:buChar char="–"/>
              <a:tabLst>
                <a:tab pos="602615" algn="l"/>
              </a:tabLst>
            </a:pPr>
            <a:r>
              <a:rPr sz="1000" spc="-75" dirty="0">
                <a:latin typeface="Tahoma"/>
                <a:cs typeface="Tahoma"/>
              </a:rPr>
              <a:t>In</a:t>
            </a:r>
            <a:r>
              <a:rPr sz="1000" spc="15" dirty="0">
                <a:latin typeface="Tahoma"/>
                <a:cs typeface="Tahoma"/>
              </a:rPr>
              <a:t> </a:t>
            </a:r>
            <a:r>
              <a:rPr sz="1000" spc="-35" dirty="0">
                <a:latin typeface="Tahoma"/>
                <a:cs typeface="Tahoma"/>
              </a:rPr>
              <a:t>other</a:t>
            </a:r>
            <a:r>
              <a:rPr sz="1000" spc="15" dirty="0">
                <a:latin typeface="Tahoma"/>
                <a:cs typeface="Tahoma"/>
              </a:rPr>
              <a:t> </a:t>
            </a:r>
            <a:r>
              <a:rPr sz="1000" spc="-55" dirty="0">
                <a:latin typeface="Tahoma"/>
                <a:cs typeface="Tahoma"/>
              </a:rPr>
              <a:t>words,</a:t>
            </a:r>
            <a:r>
              <a:rPr sz="1000" spc="20" dirty="0">
                <a:latin typeface="Tahoma"/>
                <a:cs typeface="Tahoma"/>
              </a:rPr>
              <a:t> </a:t>
            </a:r>
            <a:r>
              <a:rPr sz="1000" spc="-10" dirty="0">
                <a:latin typeface="Tahoma"/>
                <a:cs typeface="Tahoma"/>
              </a:rPr>
              <a:t>strict</a:t>
            </a:r>
            <a:r>
              <a:rPr sz="1000" spc="15" dirty="0">
                <a:latin typeface="Tahoma"/>
                <a:cs typeface="Tahoma"/>
              </a:rPr>
              <a:t> </a:t>
            </a:r>
            <a:r>
              <a:rPr sz="1000" spc="-25" dirty="0">
                <a:latin typeface="Tahoma"/>
                <a:cs typeface="Tahoma"/>
              </a:rPr>
              <a:t>stationarity</a:t>
            </a:r>
            <a:r>
              <a:rPr sz="1000" spc="15" dirty="0">
                <a:latin typeface="Tahoma"/>
                <a:cs typeface="Tahoma"/>
              </a:rPr>
              <a:t> </a:t>
            </a:r>
            <a:r>
              <a:rPr sz="1000" spc="-60" dirty="0">
                <a:latin typeface="Tahoma"/>
                <a:cs typeface="Tahoma"/>
              </a:rPr>
              <a:t>means</a:t>
            </a:r>
            <a:r>
              <a:rPr sz="1000" spc="10" dirty="0">
                <a:latin typeface="Tahoma"/>
                <a:cs typeface="Tahoma"/>
              </a:rPr>
              <a:t> </a:t>
            </a:r>
            <a:r>
              <a:rPr sz="1000" spc="-10" dirty="0">
                <a:latin typeface="Tahoma"/>
                <a:cs typeface="Tahoma"/>
              </a:rPr>
              <a:t>that</a:t>
            </a:r>
            <a:r>
              <a:rPr sz="1000" spc="20" dirty="0">
                <a:latin typeface="Tahoma"/>
                <a:cs typeface="Tahoma"/>
              </a:rPr>
              <a:t> </a:t>
            </a:r>
            <a:r>
              <a:rPr sz="1000" spc="-35" dirty="0">
                <a:latin typeface="Tahoma"/>
                <a:cs typeface="Tahoma"/>
              </a:rPr>
              <a:t>the</a:t>
            </a:r>
            <a:r>
              <a:rPr sz="1000" spc="15" dirty="0">
                <a:latin typeface="Tahoma"/>
                <a:cs typeface="Tahoma"/>
              </a:rPr>
              <a:t> </a:t>
            </a:r>
            <a:r>
              <a:rPr sz="1000" spc="-15" dirty="0">
                <a:latin typeface="Tahoma"/>
                <a:cs typeface="Tahoma"/>
              </a:rPr>
              <a:t>joint </a:t>
            </a:r>
            <a:r>
              <a:rPr sz="1000" spc="-10" dirty="0">
                <a:latin typeface="Tahoma"/>
                <a:cs typeface="Tahoma"/>
              </a:rPr>
              <a:t> </a:t>
            </a:r>
            <a:r>
              <a:rPr sz="1000" spc="-20" dirty="0">
                <a:latin typeface="Tahoma"/>
                <a:cs typeface="Tahoma"/>
              </a:rPr>
              <a:t>distribution</a:t>
            </a:r>
            <a:r>
              <a:rPr sz="1000" spc="15" dirty="0">
                <a:latin typeface="Tahoma"/>
                <a:cs typeface="Tahoma"/>
              </a:rPr>
              <a:t> </a:t>
            </a:r>
            <a:r>
              <a:rPr sz="1000" spc="-30" dirty="0">
                <a:latin typeface="Tahoma"/>
                <a:cs typeface="Tahoma"/>
              </a:rPr>
              <a:t>only</a:t>
            </a:r>
            <a:r>
              <a:rPr sz="1000" spc="15" dirty="0">
                <a:latin typeface="Tahoma"/>
                <a:cs typeface="Tahoma"/>
              </a:rPr>
              <a:t> </a:t>
            </a:r>
            <a:r>
              <a:rPr sz="1000" spc="-55" dirty="0">
                <a:latin typeface="Tahoma"/>
                <a:cs typeface="Tahoma"/>
              </a:rPr>
              <a:t>depends</a:t>
            </a:r>
            <a:r>
              <a:rPr sz="1000" spc="20" dirty="0">
                <a:latin typeface="Tahoma"/>
                <a:cs typeface="Tahoma"/>
              </a:rPr>
              <a:t> </a:t>
            </a:r>
            <a:r>
              <a:rPr sz="1000" spc="-45" dirty="0">
                <a:latin typeface="Tahoma"/>
                <a:cs typeface="Tahoma"/>
              </a:rPr>
              <a:t>on</a:t>
            </a:r>
            <a:r>
              <a:rPr sz="1000" spc="10" dirty="0">
                <a:latin typeface="Tahoma"/>
                <a:cs typeface="Tahoma"/>
              </a:rPr>
              <a:t> </a:t>
            </a:r>
            <a:r>
              <a:rPr sz="1000" spc="-35" dirty="0">
                <a:latin typeface="Tahoma"/>
                <a:cs typeface="Tahoma"/>
              </a:rPr>
              <a:t>the</a:t>
            </a:r>
            <a:r>
              <a:rPr sz="1000" spc="15" dirty="0">
                <a:latin typeface="Tahoma"/>
                <a:cs typeface="Tahoma"/>
              </a:rPr>
              <a:t> </a:t>
            </a:r>
            <a:r>
              <a:rPr sz="1000" spc="-20" dirty="0">
                <a:latin typeface="Tahoma"/>
                <a:cs typeface="Tahoma"/>
              </a:rPr>
              <a:t>“difference”</a:t>
            </a:r>
            <a:r>
              <a:rPr sz="1000" spc="20" dirty="0">
                <a:latin typeface="Tahoma"/>
                <a:cs typeface="Tahoma"/>
              </a:rPr>
              <a:t> </a:t>
            </a:r>
            <a:r>
              <a:rPr sz="1000" i="1" spc="-30" dirty="0">
                <a:latin typeface="Arial"/>
                <a:cs typeface="Arial"/>
              </a:rPr>
              <a:t>h</a:t>
            </a:r>
            <a:r>
              <a:rPr sz="1000" spc="-30" dirty="0">
                <a:latin typeface="Tahoma"/>
                <a:cs typeface="Tahoma"/>
              </a:rPr>
              <a:t>,</a:t>
            </a:r>
            <a:r>
              <a:rPr sz="1000" spc="15" dirty="0">
                <a:latin typeface="Tahoma"/>
                <a:cs typeface="Tahoma"/>
              </a:rPr>
              <a:t> </a:t>
            </a:r>
            <a:r>
              <a:rPr sz="1000" spc="-25" dirty="0">
                <a:latin typeface="Tahoma"/>
                <a:cs typeface="Tahoma"/>
              </a:rPr>
              <a:t>not</a:t>
            </a:r>
            <a:r>
              <a:rPr sz="1000" spc="20" dirty="0">
                <a:latin typeface="Tahoma"/>
                <a:cs typeface="Tahoma"/>
              </a:rPr>
              <a:t> </a:t>
            </a:r>
            <a:r>
              <a:rPr sz="1000" spc="-35" dirty="0">
                <a:latin typeface="Tahoma"/>
                <a:cs typeface="Tahoma"/>
              </a:rPr>
              <a:t>the</a:t>
            </a:r>
            <a:r>
              <a:rPr sz="1000" spc="10" dirty="0">
                <a:latin typeface="Tahoma"/>
                <a:cs typeface="Tahoma"/>
              </a:rPr>
              <a:t> </a:t>
            </a:r>
            <a:r>
              <a:rPr sz="1000" spc="-25" dirty="0">
                <a:latin typeface="Tahoma"/>
                <a:cs typeface="Tahoma"/>
              </a:rPr>
              <a:t>time </a:t>
            </a:r>
            <a:r>
              <a:rPr sz="1000" spc="-295" dirty="0">
                <a:latin typeface="Tahoma"/>
                <a:cs typeface="Tahoma"/>
              </a:rPr>
              <a:t> </a:t>
            </a:r>
            <a:r>
              <a:rPr sz="1000" spc="5" dirty="0">
                <a:latin typeface="Tahoma"/>
                <a:cs typeface="Tahoma"/>
              </a:rPr>
              <a:t>(</a:t>
            </a:r>
            <a:r>
              <a:rPr sz="1000" i="1" spc="5" dirty="0">
                <a:latin typeface="Arial"/>
                <a:cs typeface="Arial"/>
              </a:rPr>
              <a:t>t</a:t>
            </a:r>
            <a:r>
              <a:rPr sz="1050" spc="7" baseline="-11904" dirty="0">
                <a:latin typeface="Tahoma"/>
                <a:cs typeface="Tahoma"/>
              </a:rPr>
              <a:t>1</a:t>
            </a:r>
            <a:r>
              <a:rPr sz="1000" i="1" spc="5" dirty="0">
                <a:latin typeface="Verdana"/>
                <a:cs typeface="Verdana"/>
              </a:rPr>
              <a:t>,</a:t>
            </a:r>
            <a:r>
              <a:rPr sz="1000" i="1" spc="-190" dirty="0">
                <a:latin typeface="Verdana"/>
                <a:cs typeface="Verdana"/>
              </a:rPr>
              <a:t> </a:t>
            </a:r>
            <a:r>
              <a:rPr sz="1000" i="1" spc="10" dirty="0">
                <a:latin typeface="Arial"/>
                <a:cs typeface="Arial"/>
              </a:rPr>
              <a:t>t</a:t>
            </a:r>
            <a:r>
              <a:rPr sz="1050" spc="15" baseline="-11904" dirty="0">
                <a:latin typeface="Tahoma"/>
                <a:cs typeface="Tahoma"/>
              </a:rPr>
              <a:t>2</a:t>
            </a:r>
            <a:r>
              <a:rPr sz="1000" i="1" spc="10" dirty="0">
                <a:latin typeface="Verdana"/>
                <a:cs typeface="Verdana"/>
              </a:rPr>
              <a:t>,</a:t>
            </a:r>
            <a:r>
              <a:rPr sz="1000" i="1" spc="-185" dirty="0">
                <a:latin typeface="Verdana"/>
                <a:cs typeface="Verdana"/>
              </a:rPr>
              <a:t> </a:t>
            </a:r>
            <a:r>
              <a:rPr sz="1000" i="1" spc="-90" dirty="0">
                <a:latin typeface="Verdana"/>
                <a:cs typeface="Verdana"/>
              </a:rPr>
              <a:t>.</a:t>
            </a:r>
            <a:r>
              <a:rPr sz="1000" i="1" spc="-190" dirty="0">
                <a:latin typeface="Verdana"/>
                <a:cs typeface="Verdana"/>
              </a:rPr>
              <a:t> </a:t>
            </a:r>
            <a:r>
              <a:rPr sz="1000" i="1" spc="-90" dirty="0">
                <a:latin typeface="Verdana"/>
                <a:cs typeface="Verdana"/>
              </a:rPr>
              <a:t>.</a:t>
            </a:r>
            <a:r>
              <a:rPr sz="1000" i="1" spc="-185" dirty="0">
                <a:latin typeface="Verdana"/>
                <a:cs typeface="Verdana"/>
              </a:rPr>
              <a:t> </a:t>
            </a:r>
            <a:r>
              <a:rPr sz="1000" i="1" spc="-90" dirty="0">
                <a:latin typeface="Verdana"/>
                <a:cs typeface="Verdana"/>
              </a:rPr>
              <a:t>.</a:t>
            </a:r>
            <a:r>
              <a:rPr sz="1000" i="1" spc="-185" dirty="0">
                <a:latin typeface="Verdana"/>
                <a:cs typeface="Verdana"/>
              </a:rPr>
              <a:t> </a:t>
            </a:r>
            <a:r>
              <a:rPr sz="1000" i="1" spc="-90" dirty="0">
                <a:latin typeface="Verdana"/>
                <a:cs typeface="Verdana"/>
              </a:rPr>
              <a:t>,</a:t>
            </a:r>
            <a:r>
              <a:rPr sz="1000" i="1" spc="-190" dirty="0">
                <a:latin typeface="Verdana"/>
                <a:cs typeface="Verdana"/>
              </a:rPr>
              <a:t> </a:t>
            </a:r>
            <a:r>
              <a:rPr sz="1000" i="1" spc="45" dirty="0">
                <a:latin typeface="Arial"/>
                <a:cs typeface="Arial"/>
              </a:rPr>
              <a:t>t</a:t>
            </a:r>
            <a:r>
              <a:rPr sz="1050" i="1" spc="67" baseline="-11904" dirty="0">
                <a:latin typeface="Trebuchet MS"/>
                <a:cs typeface="Trebuchet MS"/>
              </a:rPr>
              <a:t>k</a:t>
            </a:r>
            <a:r>
              <a:rPr sz="1050" i="1" spc="-157" baseline="-11904" dirty="0">
                <a:latin typeface="Trebuchet MS"/>
                <a:cs typeface="Trebuchet MS"/>
              </a:rPr>
              <a:t> </a:t>
            </a:r>
            <a:r>
              <a:rPr sz="1000" spc="-15" dirty="0">
                <a:latin typeface="Tahoma"/>
                <a:cs typeface="Tahoma"/>
              </a:rPr>
              <a:t>).</a:t>
            </a:r>
            <a:endParaRPr sz="1000" dirty="0">
              <a:latin typeface="Tahoma"/>
              <a:cs typeface="Tahoma"/>
            </a:endParaRPr>
          </a:p>
          <a:p>
            <a:pPr marL="325120" marR="141605" indent="-139065">
              <a:lnSpc>
                <a:spcPct val="102600"/>
              </a:lnSpc>
              <a:spcBef>
                <a:spcPts val="270"/>
              </a:spcBef>
              <a:buFont typeface="Lucida Sans Unicode"/>
              <a:buChar char="•"/>
              <a:tabLst>
                <a:tab pos="325755" algn="l"/>
              </a:tabLst>
            </a:pPr>
            <a:r>
              <a:rPr spc="-65" dirty="0">
                <a:solidFill>
                  <a:srgbClr val="3333B2"/>
                </a:solidFill>
              </a:rPr>
              <a:t>However</a:t>
            </a:r>
            <a:r>
              <a:rPr spc="15" dirty="0">
                <a:solidFill>
                  <a:srgbClr val="3333B2"/>
                </a:solidFill>
              </a:rPr>
              <a:t> </a:t>
            </a:r>
            <a:r>
              <a:rPr spc="-25" dirty="0">
                <a:solidFill>
                  <a:srgbClr val="3333B2"/>
                </a:solidFill>
              </a:rPr>
              <a:t>in</a:t>
            </a:r>
            <a:r>
              <a:rPr spc="25" dirty="0">
                <a:solidFill>
                  <a:srgbClr val="3333B2"/>
                </a:solidFill>
              </a:rPr>
              <a:t> </a:t>
            </a:r>
            <a:r>
              <a:rPr spc="-40" dirty="0">
                <a:solidFill>
                  <a:srgbClr val="3333B2"/>
                </a:solidFill>
              </a:rPr>
              <a:t>most</a:t>
            </a:r>
            <a:r>
              <a:rPr spc="25" dirty="0">
                <a:solidFill>
                  <a:srgbClr val="3333B2"/>
                </a:solidFill>
              </a:rPr>
              <a:t> </a:t>
            </a:r>
            <a:r>
              <a:rPr spc="-30" dirty="0">
                <a:solidFill>
                  <a:srgbClr val="3333B2"/>
                </a:solidFill>
              </a:rPr>
              <a:t>applications</a:t>
            </a:r>
            <a:r>
              <a:rPr spc="25" dirty="0">
                <a:solidFill>
                  <a:srgbClr val="3333B2"/>
                </a:solidFill>
              </a:rPr>
              <a:t> </a:t>
            </a:r>
            <a:r>
              <a:rPr spc="-25" dirty="0">
                <a:solidFill>
                  <a:srgbClr val="3333B2"/>
                </a:solidFill>
              </a:rPr>
              <a:t>this</a:t>
            </a:r>
            <a:r>
              <a:rPr spc="20" dirty="0">
                <a:solidFill>
                  <a:srgbClr val="3333B2"/>
                </a:solidFill>
              </a:rPr>
              <a:t> </a:t>
            </a:r>
            <a:r>
              <a:rPr spc="-35" dirty="0">
                <a:solidFill>
                  <a:srgbClr val="3333B2"/>
                </a:solidFill>
              </a:rPr>
              <a:t>stationary</a:t>
            </a:r>
            <a:r>
              <a:rPr spc="25" dirty="0">
                <a:solidFill>
                  <a:srgbClr val="3333B2"/>
                </a:solidFill>
              </a:rPr>
              <a:t> </a:t>
            </a:r>
            <a:r>
              <a:rPr spc="-30" dirty="0">
                <a:solidFill>
                  <a:srgbClr val="3333B2"/>
                </a:solidFill>
              </a:rPr>
              <a:t>condition</a:t>
            </a:r>
            <a:r>
              <a:rPr spc="25" dirty="0">
                <a:solidFill>
                  <a:srgbClr val="3333B2"/>
                </a:solidFill>
              </a:rPr>
              <a:t> </a:t>
            </a:r>
            <a:r>
              <a:rPr spc="-35" dirty="0">
                <a:solidFill>
                  <a:srgbClr val="3333B2"/>
                </a:solidFill>
              </a:rPr>
              <a:t>is</a:t>
            </a:r>
            <a:r>
              <a:rPr spc="25" dirty="0">
                <a:solidFill>
                  <a:srgbClr val="3333B2"/>
                </a:solidFill>
              </a:rPr>
              <a:t> </a:t>
            </a:r>
            <a:r>
              <a:rPr spc="-20" dirty="0">
                <a:solidFill>
                  <a:srgbClr val="3333B2"/>
                </a:solidFill>
              </a:rPr>
              <a:t>too </a:t>
            </a:r>
            <a:r>
              <a:rPr spc="-330" dirty="0">
                <a:solidFill>
                  <a:srgbClr val="3333B2"/>
                </a:solidFill>
              </a:rPr>
              <a:t> </a:t>
            </a:r>
            <a:r>
              <a:rPr spc="-40" dirty="0">
                <a:solidFill>
                  <a:srgbClr val="3333B2"/>
                </a:solidFill>
              </a:rPr>
              <a:t>strong.</a:t>
            </a:r>
            <a:endParaRPr dirty="0"/>
          </a:p>
        </p:txBody>
      </p:sp>
    </p:spTree>
  </p:cSld>
  <p:clrMapOvr>
    <a:masterClrMapping/>
  </p:clrMapOvr>
  <p:transition>
    <p:cut/>
  </p:transition>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313481" y="198524"/>
            <a:ext cx="1359535" cy="232756"/>
          </a:xfrm>
          <a:prstGeom prst="rect">
            <a:avLst/>
          </a:prstGeom>
        </p:spPr>
        <p:txBody>
          <a:bodyPr vert="horz" wrap="square" lIns="0" tIns="17145" rIns="0" bIns="0" rtlCol="0">
            <a:spAutoFit/>
          </a:bodyPr>
          <a:lstStyle/>
          <a:p>
            <a:pPr marL="12700">
              <a:spcBef>
                <a:spcPts val="135"/>
              </a:spcBef>
            </a:pPr>
            <a:r>
              <a:rPr spc="-45" dirty="0"/>
              <a:t>Weak</a:t>
            </a:r>
            <a:r>
              <a:rPr spc="-30" dirty="0"/>
              <a:t> </a:t>
            </a:r>
            <a:r>
              <a:rPr spc="-25" dirty="0"/>
              <a:t>Stationarity</a:t>
            </a:r>
          </a:p>
        </p:txBody>
      </p:sp>
      <p:sp>
        <p:nvSpPr>
          <p:cNvPr id="3" name="object 3"/>
          <p:cNvSpPr txBox="1"/>
          <p:nvPr/>
        </p:nvSpPr>
        <p:spPr>
          <a:xfrm>
            <a:off x="1244677" y="786304"/>
            <a:ext cx="3700145" cy="365125"/>
          </a:xfrm>
          <a:prstGeom prst="rect">
            <a:avLst/>
          </a:prstGeom>
        </p:spPr>
        <p:txBody>
          <a:bodyPr vert="horz" wrap="square" lIns="0" tIns="22860" rIns="0" bIns="0" rtlCol="0">
            <a:spAutoFit/>
          </a:bodyPr>
          <a:lstStyle/>
          <a:p>
            <a:pPr marL="163830" indent="-139065">
              <a:spcBef>
                <a:spcPts val="180"/>
              </a:spcBef>
              <a:buClr>
                <a:srgbClr val="3333B2"/>
              </a:buClr>
              <a:buFont typeface="Lucida Sans Unicode"/>
              <a:buChar char="•"/>
              <a:tabLst>
                <a:tab pos="164465" algn="l"/>
              </a:tabLst>
            </a:pPr>
            <a:r>
              <a:rPr sz="1100" b="1" spc="-20" dirty="0">
                <a:latin typeface="Arial"/>
                <a:cs typeface="Arial"/>
              </a:rPr>
              <a:t>Weak</a:t>
            </a:r>
            <a:r>
              <a:rPr sz="1100" b="1" spc="60" dirty="0">
                <a:latin typeface="Arial"/>
                <a:cs typeface="Arial"/>
              </a:rPr>
              <a:t> </a:t>
            </a:r>
            <a:r>
              <a:rPr sz="1100" b="1" spc="-25" dirty="0">
                <a:latin typeface="Arial"/>
                <a:cs typeface="Arial"/>
              </a:rPr>
              <a:t>Stationarity</a:t>
            </a:r>
            <a:endParaRPr sz="1100">
              <a:latin typeface="Arial"/>
              <a:cs typeface="Arial"/>
            </a:endParaRPr>
          </a:p>
          <a:p>
            <a:pPr marL="307975">
              <a:spcBef>
                <a:spcPts val="75"/>
              </a:spcBef>
            </a:pPr>
            <a:r>
              <a:rPr sz="1000" spc="-50" dirty="0">
                <a:solidFill>
                  <a:srgbClr val="3333B2"/>
                </a:solidFill>
                <a:latin typeface="Tahoma"/>
                <a:cs typeface="Tahoma"/>
              </a:rPr>
              <a:t>–</a:t>
            </a:r>
            <a:r>
              <a:rPr sz="1000" spc="229" dirty="0">
                <a:solidFill>
                  <a:srgbClr val="3333B2"/>
                </a:solidFill>
                <a:latin typeface="Tahoma"/>
                <a:cs typeface="Tahoma"/>
              </a:rPr>
              <a:t> </a:t>
            </a:r>
            <a:r>
              <a:rPr sz="1000" spc="-15" dirty="0">
                <a:latin typeface="Tahoma"/>
                <a:cs typeface="Tahoma"/>
              </a:rPr>
              <a:t>The</a:t>
            </a:r>
            <a:r>
              <a:rPr sz="1000" spc="20" dirty="0">
                <a:latin typeface="Tahoma"/>
                <a:cs typeface="Tahoma"/>
              </a:rPr>
              <a:t> </a:t>
            </a:r>
            <a:r>
              <a:rPr sz="1000" spc="-25" dirty="0">
                <a:latin typeface="Tahoma"/>
                <a:cs typeface="Tahoma"/>
              </a:rPr>
              <a:t>time</a:t>
            </a:r>
            <a:r>
              <a:rPr sz="1000" spc="20" dirty="0">
                <a:latin typeface="Tahoma"/>
                <a:cs typeface="Tahoma"/>
              </a:rPr>
              <a:t> </a:t>
            </a:r>
            <a:r>
              <a:rPr sz="1000" spc="-55" dirty="0">
                <a:latin typeface="Tahoma"/>
                <a:cs typeface="Tahoma"/>
              </a:rPr>
              <a:t>series</a:t>
            </a:r>
            <a:r>
              <a:rPr sz="1000" spc="20" dirty="0">
                <a:latin typeface="Tahoma"/>
                <a:cs typeface="Tahoma"/>
              </a:rPr>
              <a:t> </a:t>
            </a:r>
            <a:r>
              <a:rPr sz="1000" spc="35" dirty="0">
                <a:latin typeface="Lucida Sans Unicode"/>
                <a:cs typeface="Lucida Sans Unicode"/>
              </a:rPr>
              <a:t>{</a:t>
            </a:r>
            <a:r>
              <a:rPr sz="1000" i="1" spc="35" dirty="0">
                <a:latin typeface="Arial"/>
                <a:cs typeface="Arial"/>
              </a:rPr>
              <a:t>X</a:t>
            </a:r>
            <a:r>
              <a:rPr sz="1050" i="1" spc="52" baseline="-11904" dirty="0">
                <a:latin typeface="Trebuchet MS"/>
                <a:cs typeface="Trebuchet MS"/>
              </a:rPr>
              <a:t>t</a:t>
            </a:r>
            <a:r>
              <a:rPr sz="1000" i="1" spc="35" dirty="0">
                <a:latin typeface="Verdana"/>
                <a:cs typeface="Verdana"/>
              </a:rPr>
              <a:t>,</a:t>
            </a:r>
            <a:r>
              <a:rPr sz="1000" i="1" spc="-185" dirty="0">
                <a:latin typeface="Verdana"/>
                <a:cs typeface="Verdana"/>
              </a:rPr>
              <a:t> </a:t>
            </a:r>
            <a:r>
              <a:rPr sz="1000" i="1" spc="80" dirty="0">
                <a:latin typeface="Arial"/>
                <a:cs typeface="Arial"/>
              </a:rPr>
              <a:t>t</a:t>
            </a:r>
            <a:r>
              <a:rPr sz="1000" i="1" spc="70" dirty="0">
                <a:latin typeface="Arial"/>
                <a:cs typeface="Arial"/>
              </a:rPr>
              <a:t> </a:t>
            </a:r>
            <a:r>
              <a:rPr sz="1000" spc="-135" dirty="0">
                <a:latin typeface="Lucida Sans Unicode"/>
                <a:cs typeface="Lucida Sans Unicode"/>
              </a:rPr>
              <a:t>∈</a:t>
            </a:r>
            <a:r>
              <a:rPr sz="1000" spc="-40" dirty="0">
                <a:latin typeface="Lucida Sans Unicode"/>
                <a:cs typeface="Lucida Sans Unicode"/>
              </a:rPr>
              <a:t> </a:t>
            </a:r>
            <a:r>
              <a:rPr sz="1000" spc="80" dirty="0">
                <a:latin typeface="Palatino Linotype"/>
                <a:cs typeface="Palatino Linotype"/>
              </a:rPr>
              <a:t>Z</a:t>
            </a:r>
            <a:r>
              <a:rPr sz="1000" spc="80" dirty="0">
                <a:latin typeface="Lucida Sans Unicode"/>
                <a:cs typeface="Lucida Sans Unicode"/>
              </a:rPr>
              <a:t>}</a:t>
            </a:r>
            <a:r>
              <a:rPr sz="1000" spc="15" dirty="0">
                <a:latin typeface="Lucida Sans Unicode"/>
                <a:cs typeface="Lucida Sans Unicode"/>
              </a:rPr>
              <a:t> </a:t>
            </a:r>
            <a:r>
              <a:rPr sz="1000" spc="-30" dirty="0">
                <a:latin typeface="Tahoma"/>
                <a:cs typeface="Tahoma"/>
              </a:rPr>
              <a:t>is</a:t>
            </a:r>
            <a:r>
              <a:rPr sz="1000" spc="20" dirty="0">
                <a:latin typeface="Tahoma"/>
                <a:cs typeface="Tahoma"/>
              </a:rPr>
              <a:t> </a:t>
            </a:r>
            <a:r>
              <a:rPr sz="1000" spc="-40" dirty="0">
                <a:latin typeface="Tahoma"/>
                <a:cs typeface="Tahoma"/>
              </a:rPr>
              <a:t>said</a:t>
            </a:r>
            <a:r>
              <a:rPr sz="1000" spc="25" dirty="0">
                <a:latin typeface="Tahoma"/>
                <a:cs typeface="Tahoma"/>
              </a:rPr>
              <a:t> </a:t>
            </a:r>
            <a:r>
              <a:rPr sz="1000" spc="-10" dirty="0">
                <a:latin typeface="Tahoma"/>
                <a:cs typeface="Tahoma"/>
              </a:rPr>
              <a:t>to</a:t>
            </a:r>
            <a:r>
              <a:rPr sz="1000" spc="15" dirty="0">
                <a:latin typeface="Tahoma"/>
                <a:cs typeface="Tahoma"/>
              </a:rPr>
              <a:t> </a:t>
            </a:r>
            <a:r>
              <a:rPr sz="1000" spc="-50" dirty="0">
                <a:latin typeface="Tahoma"/>
                <a:cs typeface="Tahoma"/>
              </a:rPr>
              <a:t>be</a:t>
            </a:r>
            <a:r>
              <a:rPr sz="1000" spc="15" dirty="0">
                <a:latin typeface="Tahoma"/>
                <a:cs typeface="Tahoma"/>
              </a:rPr>
              <a:t> </a:t>
            </a:r>
            <a:r>
              <a:rPr sz="1000" spc="-45" dirty="0">
                <a:latin typeface="Tahoma"/>
                <a:cs typeface="Tahoma"/>
              </a:rPr>
              <a:t>weakly</a:t>
            </a:r>
            <a:r>
              <a:rPr sz="1000" spc="20" dirty="0">
                <a:latin typeface="Tahoma"/>
                <a:cs typeface="Tahoma"/>
              </a:rPr>
              <a:t> </a:t>
            </a:r>
            <a:r>
              <a:rPr sz="1000" spc="-30" dirty="0">
                <a:latin typeface="Tahoma"/>
                <a:cs typeface="Tahoma"/>
              </a:rPr>
              <a:t>stationary</a:t>
            </a:r>
            <a:r>
              <a:rPr sz="1000" spc="20" dirty="0">
                <a:latin typeface="Tahoma"/>
                <a:cs typeface="Tahoma"/>
              </a:rPr>
              <a:t> </a:t>
            </a:r>
            <a:r>
              <a:rPr sz="1000" spc="-5" dirty="0">
                <a:latin typeface="Tahoma"/>
                <a:cs typeface="Tahoma"/>
              </a:rPr>
              <a:t>if</a:t>
            </a:r>
            <a:endParaRPr sz="1000">
              <a:latin typeface="Tahoma"/>
              <a:cs typeface="Tahoma"/>
            </a:endParaRPr>
          </a:p>
        </p:txBody>
      </p:sp>
      <p:grpSp>
        <p:nvGrpSpPr>
          <p:cNvPr id="8" name="object 8"/>
          <p:cNvGrpSpPr/>
          <p:nvPr/>
        </p:nvGrpSpPr>
        <p:grpSpPr>
          <a:xfrm>
            <a:off x="1794552" y="1329188"/>
            <a:ext cx="108585" cy="247650"/>
            <a:chOff x="1023026" y="1329188"/>
            <a:chExt cx="108585" cy="247650"/>
          </a:xfrm>
        </p:grpSpPr>
        <p:pic>
          <p:nvPicPr>
            <p:cNvPr id="9" name="object 9"/>
            <p:cNvPicPr/>
            <p:nvPr/>
          </p:nvPicPr>
          <p:blipFill>
            <a:blip r:embed="rId2" cstate="print"/>
            <a:stretch>
              <a:fillRect/>
            </a:stretch>
          </p:blipFill>
          <p:spPr>
            <a:xfrm>
              <a:off x="1023026" y="1329188"/>
              <a:ext cx="107969" cy="107969"/>
            </a:xfrm>
            <a:prstGeom prst="rect">
              <a:avLst/>
            </a:prstGeom>
          </p:spPr>
        </p:pic>
        <p:pic>
          <p:nvPicPr>
            <p:cNvPr id="10" name="object 10"/>
            <p:cNvPicPr/>
            <p:nvPr/>
          </p:nvPicPr>
          <p:blipFill>
            <a:blip r:embed="rId3" cstate="print"/>
            <a:stretch>
              <a:fillRect/>
            </a:stretch>
          </p:blipFill>
          <p:spPr>
            <a:xfrm>
              <a:off x="1023026" y="1468367"/>
              <a:ext cx="107969" cy="107969"/>
            </a:xfrm>
            <a:prstGeom prst="rect">
              <a:avLst/>
            </a:prstGeom>
          </p:spPr>
        </p:pic>
      </p:grpSp>
      <p:sp>
        <p:nvSpPr>
          <p:cNvPr id="11" name="object 11"/>
          <p:cNvSpPr txBox="1"/>
          <p:nvPr/>
        </p:nvSpPr>
        <p:spPr>
          <a:xfrm>
            <a:off x="1212292" y="1329188"/>
            <a:ext cx="3902075" cy="1315873"/>
          </a:xfrm>
          <a:prstGeom prst="rect">
            <a:avLst/>
          </a:prstGeom>
        </p:spPr>
        <p:txBody>
          <a:bodyPr vert="horz" wrap="square" lIns="0" tIns="12065" rIns="0" bIns="0" rtlCol="0">
            <a:spAutoFit/>
          </a:bodyPr>
          <a:lstStyle/>
          <a:p>
            <a:pPr marL="589280">
              <a:lnSpc>
                <a:spcPts val="1040"/>
              </a:lnSpc>
              <a:spcBef>
                <a:spcPts val="95"/>
              </a:spcBef>
              <a:tabLst>
                <a:tab pos="1397000" algn="l"/>
              </a:tabLst>
            </a:pPr>
            <a:r>
              <a:rPr sz="1200" spc="-22" baseline="6944" dirty="0">
                <a:solidFill>
                  <a:srgbClr val="FFFFFF"/>
                </a:solidFill>
                <a:latin typeface="Tahoma"/>
                <a:cs typeface="Tahoma"/>
              </a:rPr>
              <a:t>  </a:t>
            </a:r>
            <a:r>
              <a:rPr sz="1200" spc="-97" baseline="6944" dirty="0">
                <a:solidFill>
                  <a:srgbClr val="FFFFFF"/>
                </a:solidFill>
                <a:latin typeface="Tahoma"/>
                <a:cs typeface="Tahoma"/>
              </a:rPr>
              <a:t> </a:t>
            </a:r>
            <a:r>
              <a:rPr lang="en-US" sz="1200" spc="-97" baseline="6944" dirty="0">
                <a:solidFill>
                  <a:srgbClr val="FFFFFF"/>
                </a:solidFill>
                <a:latin typeface="Tahoma"/>
                <a:cs typeface="Tahoma"/>
              </a:rPr>
              <a:t> </a:t>
            </a:r>
            <a:r>
              <a:rPr sz="1350" i="1" spc="165" baseline="6172" dirty="0">
                <a:latin typeface="Calibri"/>
                <a:cs typeface="Calibri"/>
              </a:rPr>
              <a:t>E</a:t>
            </a:r>
            <a:r>
              <a:rPr sz="1350" i="1" spc="-150" baseline="6172" dirty="0">
                <a:latin typeface="Calibri"/>
                <a:cs typeface="Calibri"/>
              </a:rPr>
              <a:t> </a:t>
            </a:r>
            <a:r>
              <a:rPr sz="1350" spc="-44" baseline="6172" dirty="0">
                <a:latin typeface="Lucida Sans Unicode"/>
                <a:cs typeface="Lucida Sans Unicode"/>
              </a:rPr>
              <a:t>[</a:t>
            </a:r>
            <a:r>
              <a:rPr sz="1350" i="1" spc="217" baseline="6172" dirty="0">
                <a:latin typeface="Calibri"/>
                <a:cs typeface="Calibri"/>
              </a:rPr>
              <a:t>X</a:t>
            </a:r>
            <a:r>
              <a:rPr sz="600" i="1" spc="-25" dirty="0">
                <a:latin typeface="Trebuchet MS"/>
                <a:cs typeface="Trebuchet MS"/>
              </a:rPr>
              <a:t>t</a:t>
            </a:r>
            <a:r>
              <a:rPr sz="600" i="1" spc="-90" dirty="0">
                <a:latin typeface="Trebuchet MS"/>
                <a:cs typeface="Trebuchet MS"/>
              </a:rPr>
              <a:t> </a:t>
            </a:r>
            <a:r>
              <a:rPr sz="1350" spc="-44" baseline="6172" dirty="0">
                <a:latin typeface="Lucida Sans Unicode"/>
                <a:cs typeface="Lucida Sans Unicode"/>
              </a:rPr>
              <a:t>] </a:t>
            </a:r>
            <a:r>
              <a:rPr sz="1350" baseline="6172" dirty="0">
                <a:latin typeface="Lucida Sans Unicode"/>
                <a:cs typeface="Lucida Sans Unicode"/>
              </a:rPr>
              <a:t>=</a:t>
            </a:r>
            <a:r>
              <a:rPr sz="1350" spc="-44" baseline="6172" dirty="0">
                <a:latin typeface="Lucida Sans Unicode"/>
                <a:cs typeface="Lucida Sans Unicode"/>
              </a:rPr>
              <a:t> </a:t>
            </a:r>
            <a:r>
              <a:rPr sz="1350" i="1" spc="-75" baseline="6172" dirty="0">
                <a:latin typeface="Verdana"/>
                <a:cs typeface="Verdana"/>
              </a:rPr>
              <a:t>µ,</a:t>
            </a:r>
            <a:r>
              <a:rPr sz="1350" i="1" baseline="6172" dirty="0">
                <a:latin typeface="Verdana"/>
                <a:cs typeface="Verdana"/>
              </a:rPr>
              <a:t>	</a:t>
            </a:r>
            <a:r>
              <a:rPr sz="1350" spc="-434" baseline="6172" dirty="0">
                <a:latin typeface="Lucida Sans Unicode"/>
                <a:cs typeface="Lucida Sans Unicode"/>
              </a:rPr>
              <a:t>∀</a:t>
            </a:r>
            <a:r>
              <a:rPr sz="1350" i="1" spc="44" baseline="6172" dirty="0">
                <a:latin typeface="Calibri"/>
                <a:cs typeface="Calibri"/>
              </a:rPr>
              <a:t>t</a:t>
            </a:r>
            <a:r>
              <a:rPr sz="1350" i="1" baseline="6172" dirty="0">
                <a:latin typeface="Calibri"/>
                <a:cs typeface="Calibri"/>
              </a:rPr>
              <a:t> </a:t>
            </a:r>
            <a:r>
              <a:rPr sz="1350" i="1" spc="-135" baseline="6172" dirty="0">
                <a:latin typeface="Calibri"/>
                <a:cs typeface="Calibri"/>
              </a:rPr>
              <a:t> </a:t>
            </a:r>
            <a:r>
              <a:rPr sz="1350" spc="-157" baseline="6172" dirty="0">
                <a:latin typeface="Lucida Sans Unicode"/>
                <a:cs typeface="Lucida Sans Unicode"/>
              </a:rPr>
              <a:t>∈</a:t>
            </a:r>
            <a:r>
              <a:rPr sz="1350" spc="-44" baseline="6172" dirty="0">
                <a:latin typeface="Lucida Sans Unicode"/>
                <a:cs typeface="Lucida Sans Unicode"/>
              </a:rPr>
              <a:t> </a:t>
            </a:r>
            <a:r>
              <a:rPr sz="1350" spc="-7" baseline="6172" dirty="0">
                <a:latin typeface="Palatino Linotype"/>
                <a:cs typeface="Palatino Linotype"/>
              </a:rPr>
              <a:t>Z</a:t>
            </a:r>
            <a:r>
              <a:rPr sz="1350" spc="-44" baseline="6172" dirty="0">
                <a:latin typeface="Lucida Sans Unicode"/>
                <a:cs typeface="Lucida Sans Unicode"/>
              </a:rPr>
              <a:t>;</a:t>
            </a:r>
            <a:endParaRPr sz="1350" baseline="6172" dirty="0">
              <a:latin typeface="Lucida Sans Unicode"/>
              <a:cs typeface="Lucida Sans Unicode"/>
            </a:endParaRPr>
          </a:p>
          <a:p>
            <a:pPr marL="589280">
              <a:lnSpc>
                <a:spcPts val="1040"/>
              </a:lnSpc>
              <a:tabLst>
                <a:tab pos="2221865" algn="l"/>
              </a:tabLst>
            </a:pPr>
            <a:r>
              <a:rPr lang="en-US" sz="800" spc="-15" dirty="0">
                <a:solidFill>
                  <a:srgbClr val="FFFFFF"/>
                </a:solidFill>
                <a:latin typeface="Tahoma"/>
                <a:cs typeface="Tahoma"/>
              </a:rPr>
              <a:t> </a:t>
            </a:r>
            <a:r>
              <a:rPr sz="800" spc="-15" dirty="0">
                <a:solidFill>
                  <a:srgbClr val="FFFFFF"/>
                </a:solidFill>
                <a:latin typeface="Tahoma"/>
                <a:cs typeface="Tahoma"/>
              </a:rPr>
              <a:t>  </a:t>
            </a:r>
            <a:r>
              <a:rPr sz="800" spc="-65" dirty="0">
                <a:solidFill>
                  <a:srgbClr val="FFFFFF"/>
                </a:solidFill>
                <a:latin typeface="Tahoma"/>
                <a:cs typeface="Tahoma"/>
              </a:rPr>
              <a:t> </a:t>
            </a:r>
            <a:r>
              <a:rPr sz="900" i="1" spc="-60" dirty="0">
                <a:latin typeface="Verdana"/>
                <a:cs typeface="Verdana"/>
              </a:rPr>
              <a:t>γ</a:t>
            </a:r>
            <a:r>
              <a:rPr sz="900" i="1" spc="127" baseline="-9259" dirty="0">
                <a:latin typeface="Trebuchet MS"/>
                <a:cs typeface="Trebuchet MS"/>
              </a:rPr>
              <a:t>X</a:t>
            </a:r>
            <a:r>
              <a:rPr sz="900" i="1" spc="-82" baseline="-9259" dirty="0">
                <a:latin typeface="Trebuchet MS"/>
                <a:cs typeface="Trebuchet MS"/>
              </a:rPr>
              <a:t> </a:t>
            </a:r>
            <a:r>
              <a:rPr sz="900" spc="65" dirty="0">
                <a:latin typeface="Lucida Sans Unicode"/>
                <a:cs typeface="Lucida Sans Unicode"/>
              </a:rPr>
              <a:t>(</a:t>
            </a:r>
            <a:r>
              <a:rPr sz="900" i="1" spc="70" dirty="0">
                <a:latin typeface="Calibri"/>
                <a:cs typeface="Calibri"/>
              </a:rPr>
              <a:t>s</a:t>
            </a:r>
            <a:r>
              <a:rPr sz="900" i="1" spc="-75" dirty="0">
                <a:latin typeface="Verdana"/>
                <a:cs typeface="Verdana"/>
              </a:rPr>
              <a:t>,</a:t>
            </a:r>
            <a:r>
              <a:rPr sz="900" i="1" spc="-165" dirty="0">
                <a:latin typeface="Verdana"/>
                <a:cs typeface="Verdana"/>
              </a:rPr>
              <a:t> </a:t>
            </a:r>
            <a:r>
              <a:rPr sz="900" i="1" spc="90" dirty="0">
                <a:latin typeface="Calibri"/>
                <a:cs typeface="Calibri"/>
              </a:rPr>
              <a:t>t</a:t>
            </a:r>
            <a:r>
              <a:rPr sz="900" spc="65" dirty="0">
                <a:latin typeface="Lucida Sans Unicode"/>
                <a:cs typeface="Lucida Sans Unicode"/>
              </a:rPr>
              <a:t>)</a:t>
            </a:r>
            <a:r>
              <a:rPr sz="900" spc="-30" dirty="0">
                <a:latin typeface="Lucida Sans Unicode"/>
                <a:cs typeface="Lucida Sans Unicode"/>
              </a:rPr>
              <a:t> </a:t>
            </a:r>
            <a:r>
              <a:rPr sz="900" dirty="0">
                <a:latin typeface="Lucida Sans Unicode"/>
                <a:cs typeface="Lucida Sans Unicode"/>
              </a:rPr>
              <a:t>=</a:t>
            </a:r>
            <a:r>
              <a:rPr sz="900" spc="-30" dirty="0">
                <a:latin typeface="Lucida Sans Unicode"/>
                <a:cs typeface="Lucida Sans Unicode"/>
              </a:rPr>
              <a:t> </a:t>
            </a:r>
            <a:r>
              <a:rPr sz="900" i="1" spc="-60" dirty="0">
                <a:latin typeface="Verdana"/>
                <a:cs typeface="Verdana"/>
              </a:rPr>
              <a:t>γ</a:t>
            </a:r>
            <a:r>
              <a:rPr sz="900" i="1" spc="127" baseline="-9259" dirty="0">
                <a:latin typeface="Trebuchet MS"/>
                <a:cs typeface="Trebuchet MS"/>
              </a:rPr>
              <a:t>X</a:t>
            </a:r>
            <a:r>
              <a:rPr sz="900" i="1" spc="-82" baseline="-9259" dirty="0">
                <a:latin typeface="Trebuchet MS"/>
                <a:cs typeface="Trebuchet MS"/>
              </a:rPr>
              <a:t> </a:t>
            </a:r>
            <a:r>
              <a:rPr sz="900" spc="65" dirty="0">
                <a:latin typeface="Lucida Sans Unicode"/>
                <a:cs typeface="Lucida Sans Unicode"/>
              </a:rPr>
              <a:t>(</a:t>
            </a:r>
            <a:r>
              <a:rPr sz="900" i="1" dirty="0">
                <a:latin typeface="Calibri"/>
                <a:cs typeface="Calibri"/>
              </a:rPr>
              <a:t>s</a:t>
            </a:r>
            <a:r>
              <a:rPr sz="900" i="1" spc="70" dirty="0">
                <a:latin typeface="Calibri"/>
                <a:cs typeface="Calibri"/>
              </a:rPr>
              <a:t> </a:t>
            </a:r>
            <a:r>
              <a:rPr sz="900" dirty="0">
                <a:latin typeface="Lucida Sans Unicode"/>
                <a:cs typeface="Lucida Sans Unicode"/>
              </a:rPr>
              <a:t>+</a:t>
            </a:r>
            <a:r>
              <a:rPr sz="900" spc="-80" dirty="0">
                <a:latin typeface="Lucida Sans Unicode"/>
                <a:cs typeface="Lucida Sans Unicode"/>
              </a:rPr>
              <a:t> </a:t>
            </a:r>
            <a:r>
              <a:rPr sz="900" i="1" spc="25" dirty="0">
                <a:latin typeface="Calibri"/>
                <a:cs typeface="Calibri"/>
              </a:rPr>
              <a:t>h</a:t>
            </a:r>
            <a:r>
              <a:rPr sz="900" i="1" spc="-75" dirty="0">
                <a:latin typeface="Verdana"/>
                <a:cs typeface="Verdana"/>
              </a:rPr>
              <a:t>,</a:t>
            </a:r>
            <a:r>
              <a:rPr sz="900" i="1" spc="-165" dirty="0">
                <a:latin typeface="Verdana"/>
                <a:cs typeface="Verdana"/>
              </a:rPr>
              <a:t> </a:t>
            </a:r>
            <a:r>
              <a:rPr sz="900" i="1" spc="30" dirty="0">
                <a:latin typeface="Calibri"/>
                <a:cs typeface="Calibri"/>
              </a:rPr>
              <a:t>t</a:t>
            </a:r>
            <a:r>
              <a:rPr sz="900" i="1" spc="65" dirty="0">
                <a:latin typeface="Calibri"/>
                <a:cs typeface="Calibri"/>
              </a:rPr>
              <a:t> </a:t>
            </a:r>
            <a:r>
              <a:rPr sz="900" dirty="0">
                <a:latin typeface="Lucida Sans Unicode"/>
                <a:cs typeface="Lucida Sans Unicode"/>
              </a:rPr>
              <a:t>+</a:t>
            </a:r>
            <a:r>
              <a:rPr sz="900" spc="-80" dirty="0">
                <a:latin typeface="Lucida Sans Unicode"/>
                <a:cs typeface="Lucida Sans Unicode"/>
              </a:rPr>
              <a:t> </a:t>
            </a:r>
            <a:r>
              <a:rPr sz="900" i="1" spc="25" dirty="0">
                <a:latin typeface="Calibri"/>
                <a:cs typeface="Calibri"/>
              </a:rPr>
              <a:t>h</a:t>
            </a:r>
            <a:r>
              <a:rPr sz="900" spc="65" dirty="0">
                <a:latin typeface="Lucida Sans Unicode"/>
                <a:cs typeface="Lucida Sans Unicode"/>
              </a:rPr>
              <a:t>)</a:t>
            </a:r>
            <a:r>
              <a:rPr sz="900" i="1" spc="-75" dirty="0">
                <a:latin typeface="Verdana"/>
                <a:cs typeface="Verdana"/>
              </a:rPr>
              <a:t>,</a:t>
            </a:r>
            <a:r>
              <a:rPr sz="900" i="1" dirty="0">
                <a:latin typeface="Verdana"/>
                <a:cs typeface="Verdana"/>
              </a:rPr>
              <a:t>	</a:t>
            </a:r>
            <a:r>
              <a:rPr sz="900" spc="-290" dirty="0">
                <a:latin typeface="Lucida Sans Unicode"/>
                <a:cs typeface="Lucida Sans Unicode"/>
              </a:rPr>
              <a:t>∀</a:t>
            </a:r>
            <a:r>
              <a:rPr sz="900" i="1" spc="70" dirty="0">
                <a:latin typeface="Calibri"/>
                <a:cs typeface="Calibri"/>
              </a:rPr>
              <a:t>s</a:t>
            </a:r>
            <a:r>
              <a:rPr sz="900" i="1" spc="-75" dirty="0">
                <a:latin typeface="Verdana"/>
                <a:cs typeface="Verdana"/>
              </a:rPr>
              <a:t>,</a:t>
            </a:r>
            <a:r>
              <a:rPr sz="900" i="1" spc="-165" dirty="0">
                <a:latin typeface="Verdana"/>
                <a:cs typeface="Verdana"/>
              </a:rPr>
              <a:t> </a:t>
            </a:r>
            <a:r>
              <a:rPr sz="900" i="1" spc="90" dirty="0">
                <a:latin typeface="Calibri"/>
                <a:cs typeface="Calibri"/>
              </a:rPr>
              <a:t>t</a:t>
            </a:r>
            <a:r>
              <a:rPr sz="900" i="1" spc="-75" dirty="0">
                <a:latin typeface="Verdana"/>
                <a:cs typeface="Verdana"/>
              </a:rPr>
              <a:t>,</a:t>
            </a:r>
            <a:r>
              <a:rPr sz="900" i="1" spc="-165" dirty="0">
                <a:latin typeface="Verdana"/>
                <a:cs typeface="Verdana"/>
              </a:rPr>
              <a:t> </a:t>
            </a:r>
            <a:r>
              <a:rPr sz="900" i="1" spc="10" dirty="0">
                <a:latin typeface="Calibri"/>
                <a:cs typeface="Calibri"/>
              </a:rPr>
              <a:t>h</a:t>
            </a:r>
            <a:r>
              <a:rPr sz="900" i="1" spc="65" dirty="0">
                <a:latin typeface="Calibri"/>
                <a:cs typeface="Calibri"/>
              </a:rPr>
              <a:t> </a:t>
            </a:r>
            <a:r>
              <a:rPr sz="900" spc="-105" dirty="0">
                <a:latin typeface="Lucida Sans Unicode"/>
                <a:cs typeface="Lucida Sans Unicode"/>
              </a:rPr>
              <a:t>∈</a:t>
            </a:r>
            <a:r>
              <a:rPr sz="900" spc="-30" dirty="0">
                <a:latin typeface="Lucida Sans Unicode"/>
                <a:cs typeface="Lucida Sans Unicode"/>
              </a:rPr>
              <a:t> </a:t>
            </a:r>
            <a:r>
              <a:rPr sz="900" spc="-5" dirty="0">
                <a:latin typeface="Palatino Linotype"/>
                <a:cs typeface="Palatino Linotype"/>
              </a:rPr>
              <a:t>Z</a:t>
            </a:r>
            <a:r>
              <a:rPr sz="900" spc="-30" dirty="0">
                <a:latin typeface="Lucida Sans Unicode"/>
                <a:cs typeface="Lucida Sans Unicode"/>
              </a:rPr>
              <a:t>.</a:t>
            </a:r>
            <a:endParaRPr sz="900" dirty="0">
              <a:latin typeface="Lucida Sans Unicode"/>
              <a:cs typeface="Lucida Sans Unicode"/>
            </a:endParaRPr>
          </a:p>
          <a:p>
            <a:pPr marL="453390" marR="106680" indent="-132715">
              <a:spcBef>
                <a:spcPts val="215"/>
              </a:spcBef>
            </a:pPr>
            <a:r>
              <a:rPr sz="1000" spc="-50" dirty="0">
                <a:solidFill>
                  <a:srgbClr val="3333B2"/>
                </a:solidFill>
                <a:latin typeface="Tahoma"/>
                <a:cs typeface="Tahoma"/>
              </a:rPr>
              <a:t>–</a:t>
            </a:r>
            <a:r>
              <a:rPr sz="1000" spc="-25" dirty="0">
                <a:solidFill>
                  <a:srgbClr val="3333B2"/>
                </a:solidFill>
                <a:latin typeface="Tahoma"/>
                <a:cs typeface="Tahoma"/>
              </a:rPr>
              <a:t> </a:t>
            </a:r>
            <a:r>
              <a:rPr sz="1000" spc="-75" dirty="0">
                <a:latin typeface="Tahoma"/>
                <a:cs typeface="Tahoma"/>
              </a:rPr>
              <a:t>In</a:t>
            </a:r>
            <a:r>
              <a:rPr sz="1000" spc="20" dirty="0">
                <a:latin typeface="Tahoma"/>
                <a:cs typeface="Tahoma"/>
              </a:rPr>
              <a:t> </a:t>
            </a:r>
            <a:r>
              <a:rPr sz="1000" spc="-35" dirty="0">
                <a:latin typeface="Tahoma"/>
                <a:cs typeface="Tahoma"/>
              </a:rPr>
              <a:t>other</a:t>
            </a:r>
            <a:r>
              <a:rPr sz="1000" spc="15" dirty="0">
                <a:latin typeface="Tahoma"/>
                <a:cs typeface="Tahoma"/>
              </a:rPr>
              <a:t> </a:t>
            </a:r>
            <a:r>
              <a:rPr sz="1000" spc="-55" dirty="0">
                <a:latin typeface="Tahoma"/>
                <a:cs typeface="Tahoma"/>
              </a:rPr>
              <a:t>words,</a:t>
            </a:r>
            <a:r>
              <a:rPr sz="1000" spc="20" dirty="0">
                <a:latin typeface="Tahoma"/>
                <a:cs typeface="Tahoma"/>
              </a:rPr>
              <a:t> </a:t>
            </a:r>
            <a:r>
              <a:rPr sz="1000" spc="-50" dirty="0">
                <a:latin typeface="Tahoma"/>
                <a:cs typeface="Tahoma"/>
              </a:rPr>
              <a:t>a</a:t>
            </a:r>
            <a:r>
              <a:rPr sz="1000" spc="15" dirty="0">
                <a:latin typeface="Tahoma"/>
                <a:cs typeface="Tahoma"/>
              </a:rPr>
              <a:t> </a:t>
            </a:r>
            <a:r>
              <a:rPr sz="1000" spc="-45" dirty="0">
                <a:latin typeface="Tahoma"/>
                <a:cs typeface="Tahoma"/>
              </a:rPr>
              <a:t>weakly</a:t>
            </a:r>
            <a:r>
              <a:rPr sz="1000" spc="15" dirty="0">
                <a:latin typeface="Tahoma"/>
                <a:cs typeface="Tahoma"/>
              </a:rPr>
              <a:t> </a:t>
            </a:r>
            <a:r>
              <a:rPr sz="1000" spc="-30" dirty="0">
                <a:latin typeface="Tahoma"/>
                <a:cs typeface="Tahoma"/>
              </a:rPr>
              <a:t>stationary</a:t>
            </a:r>
            <a:r>
              <a:rPr sz="1000" spc="20" dirty="0">
                <a:latin typeface="Tahoma"/>
                <a:cs typeface="Tahoma"/>
              </a:rPr>
              <a:t> </a:t>
            </a:r>
            <a:r>
              <a:rPr sz="1000" spc="-25" dirty="0">
                <a:latin typeface="Tahoma"/>
                <a:cs typeface="Tahoma"/>
              </a:rPr>
              <a:t>time</a:t>
            </a:r>
            <a:r>
              <a:rPr sz="1000" spc="15" dirty="0">
                <a:latin typeface="Tahoma"/>
                <a:cs typeface="Tahoma"/>
              </a:rPr>
              <a:t> </a:t>
            </a:r>
            <a:r>
              <a:rPr sz="1000" spc="-55" dirty="0">
                <a:latin typeface="Tahoma"/>
                <a:cs typeface="Tahoma"/>
              </a:rPr>
              <a:t>series</a:t>
            </a:r>
            <a:r>
              <a:rPr sz="1000" spc="20" dirty="0">
                <a:latin typeface="Tahoma"/>
                <a:cs typeface="Tahoma"/>
              </a:rPr>
              <a:t> </a:t>
            </a:r>
            <a:r>
              <a:rPr sz="1000" spc="45" dirty="0">
                <a:latin typeface="Lucida Sans Unicode"/>
                <a:cs typeface="Lucida Sans Unicode"/>
              </a:rPr>
              <a:t>{</a:t>
            </a:r>
            <a:r>
              <a:rPr sz="1000" i="1" spc="45" dirty="0">
                <a:latin typeface="Arial"/>
                <a:cs typeface="Arial"/>
              </a:rPr>
              <a:t>X</a:t>
            </a:r>
            <a:r>
              <a:rPr sz="1050" i="1" spc="67" baseline="-11904" dirty="0">
                <a:latin typeface="Trebuchet MS"/>
                <a:cs typeface="Trebuchet MS"/>
              </a:rPr>
              <a:t>t</a:t>
            </a:r>
            <a:r>
              <a:rPr sz="1050" i="1" spc="-172" baseline="-11904" dirty="0">
                <a:latin typeface="Trebuchet MS"/>
                <a:cs typeface="Trebuchet MS"/>
              </a:rPr>
              <a:t> </a:t>
            </a:r>
            <a:r>
              <a:rPr sz="1000" spc="170" dirty="0">
                <a:latin typeface="Lucida Sans Unicode"/>
                <a:cs typeface="Lucida Sans Unicode"/>
              </a:rPr>
              <a:t>}</a:t>
            </a:r>
            <a:r>
              <a:rPr sz="1000" spc="15" dirty="0">
                <a:latin typeface="Lucida Sans Unicode"/>
                <a:cs typeface="Lucida Sans Unicode"/>
              </a:rPr>
              <a:t> </a:t>
            </a:r>
            <a:r>
              <a:rPr sz="1000" spc="-35" dirty="0">
                <a:latin typeface="Tahoma"/>
                <a:cs typeface="Tahoma"/>
              </a:rPr>
              <a:t>must</a:t>
            </a:r>
            <a:r>
              <a:rPr sz="1000" spc="15" dirty="0">
                <a:latin typeface="Tahoma"/>
                <a:cs typeface="Tahoma"/>
              </a:rPr>
              <a:t> </a:t>
            </a:r>
            <a:r>
              <a:rPr sz="1000" spc="-55" dirty="0">
                <a:latin typeface="Tahoma"/>
                <a:cs typeface="Tahoma"/>
              </a:rPr>
              <a:t>have </a:t>
            </a:r>
            <a:r>
              <a:rPr sz="1000" spc="-50" dirty="0">
                <a:solidFill>
                  <a:srgbClr val="3333B2"/>
                </a:solidFill>
                <a:latin typeface="Tahoma"/>
                <a:cs typeface="Tahoma"/>
              </a:rPr>
              <a:t>features</a:t>
            </a:r>
            <a:r>
              <a:rPr sz="1000" spc="-50" dirty="0">
                <a:latin typeface="Tahoma"/>
                <a:cs typeface="Tahoma"/>
              </a:rPr>
              <a:t>:</a:t>
            </a:r>
            <a:r>
              <a:rPr sz="1000" spc="215" dirty="0">
                <a:latin typeface="Tahoma"/>
                <a:cs typeface="Tahoma"/>
              </a:rPr>
              <a:t> </a:t>
            </a:r>
            <a:endParaRPr lang="en-US" sz="1000" spc="215" dirty="0">
              <a:latin typeface="Tahoma"/>
              <a:cs typeface="Tahoma"/>
            </a:endParaRPr>
          </a:p>
          <a:p>
            <a:pPr marL="453390" marR="106680" indent="-132715">
              <a:spcBef>
                <a:spcPts val="215"/>
              </a:spcBef>
            </a:pPr>
            <a:r>
              <a:rPr lang="en-IN" sz="1000" spc="215" dirty="0">
                <a:latin typeface="Tahoma"/>
                <a:cs typeface="Tahoma"/>
              </a:rPr>
              <a:t>  </a:t>
            </a:r>
            <a:r>
              <a:rPr sz="1000" spc="-20" dirty="0">
                <a:latin typeface="Tahoma"/>
                <a:cs typeface="Tahoma"/>
              </a:rPr>
              <a:t>finite </a:t>
            </a:r>
            <a:r>
              <a:rPr sz="1000" spc="-30" dirty="0">
                <a:latin typeface="Tahoma"/>
                <a:cs typeface="Tahoma"/>
              </a:rPr>
              <a:t>variation,</a:t>
            </a:r>
            <a:r>
              <a:rPr sz="1000" spc="250" dirty="0">
                <a:latin typeface="Tahoma"/>
                <a:cs typeface="Tahoma"/>
              </a:rPr>
              <a:t> </a:t>
            </a:r>
            <a:r>
              <a:rPr sz="1000" spc="-30" dirty="0">
                <a:latin typeface="Tahoma"/>
                <a:cs typeface="Tahoma"/>
              </a:rPr>
              <a:t>constant </a:t>
            </a:r>
            <a:r>
              <a:rPr sz="1000" spc="-15" dirty="0">
                <a:latin typeface="Tahoma"/>
                <a:cs typeface="Tahoma"/>
              </a:rPr>
              <a:t>first </a:t>
            </a:r>
            <a:r>
              <a:rPr sz="1000" spc="-40" dirty="0">
                <a:latin typeface="Tahoma"/>
                <a:cs typeface="Tahoma"/>
              </a:rPr>
              <a:t>moment,</a:t>
            </a:r>
            <a:r>
              <a:rPr sz="1000" spc="235" dirty="0">
                <a:latin typeface="Tahoma"/>
                <a:cs typeface="Tahoma"/>
              </a:rPr>
              <a:t> </a:t>
            </a:r>
            <a:r>
              <a:rPr sz="1000" spc="-45" dirty="0">
                <a:latin typeface="Tahoma"/>
                <a:cs typeface="Tahoma"/>
              </a:rPr>
              <a:t>and </a:t>
            </a:r>
            <a:endParaRPr lang="en-US" sz="1000" spc="-45" dirty="0">
              <a:latin typeface="Tahoma"/>
              <a:cs typeface="Tahoma"/>
            </a:endParaRPr>
          </a:p>
          <a:p>
            <a:pPr marL="453390" marR="106680" indent="-132715">
              <a:spcBef>
                <a:spcPts val="215"/>
              </a:spcBef>
            </a:pPr>
            <a:r>
              <a:rPr lang="en-IN" sz="1000" spc="-45" dirty="0">
                <a:latin typeface="Tahoma"/>
                <a:cs typeface="Tahoma"/>
              </a:rPr>
              <a:t>    </a:t>
            </a:r>
            <a:r>
              <a:rPr sz="1000" spc="-50" dirty="0">
                <a:latin typeface="Tahoma"/>
                <a:cs typeface="Tahoma"/>
              </a:rPr>
              <a:t>second</a:t>
            </a:r>
            <a:r>
              <a:rPr sz="1000" spc="15" dirty="0">
                <a:latin typeface="Tahoma"/>
                <a:cs typeface="Tahoma"/>
              </a:rPr>
              <a:t> </a:t>
            </a:r>
            <a:r>
              <a:rPr sz="1000" spc="-45" dirty="0">
                <a:latin typeface="Tahoma"/>
                <a:cs typeface="Tahoma"/>
              </a:rPr>
              <a:t>moment</a:t>
            </a:r>
            <a:r>
              <a:rPr sz="1000" spc="20" dirty="0">
                <a:latin typeface="Tahoma"/>
                <a:cs typeface="Tahoma"/>
              </a:rPr>
              <a:t> </a:t>
            </a:r>
            <a:r>
              <a:rPr sz="1000" i="1" spc="-80" dirty="0">
                <a:latin typeface="Verdana"/>
                <a:cs typeface="Verdana"/>
              </a:rPr>
              <a:t>γ</a:t>
            </a:r>
            <a:r>
              <a:rPr sz="1050" i="1" spc="150" baseline="-11904" dirty="0">
                <a:latin typeface="Trebuchet MS"/>
                <a:cs typeface="Trebuchet MS"/>
              </a:rPr>
              <a:t>X</a:t>
            </a:r>
            <a:r>
              <a:rPr sz="1050" i="1" spc="-104" baseline="-11904" dirty="0">
                <a:latin typeface="Trebuchet MS"/>
                <a:cs typeface="Trebuchet MS"/>
              </a:rPr>
              <a:t> </a:t>
            </a:r>
            <a:r>
              <a:rPr sz="1000" dirty="0">
                <a:latin typeface="Tahoma"/>
                <a:cs typeface="Tahoma"/>
              </a:rPr>
              <a:t>(</a:t>
            </a:r>
            <a:r>
              <a:rPr sz="1000" i="1" spc="-45" dirty="0">
                <a:latin typeface="Arial"/>
                <a:cs typeface="Arial"/>
              </a:rPr>
              <a:t>s</a:t>
            </a:r>
            <a:r>
              <a:rPr sz="1000" i="1" spc="-90" dirty="0">
                <a:latin typeface="Verdana"/>
                <a:cs typeface="Verdana"/>
              </a:rPr>
              <a:t>,</a:t>
            </a:r>
            <a:r>
              <a:rPr sz="1000" i="1" spc="-185" dirty="0">
                <a:latin typeface="Verdana"/>
                <a:cs typeface="Verdana"/>
              </a:rPr>
              <a:t> </a:t>
            </a:r>
            <a:r>
              <a:rPr sz="1000" i="1" spc="150" dirty="0">
                <a:latin typeface="Arial"/>
                <a:cs typeface="Arial"/>
              </a:rPr>
              <a:t>t</a:t>
            </a:r>
            <a:r>
              <a:rPr sz="1000" dirty="0">
                <a:latin typeface="Tahoma"/>
                <a:cs typeface="Tahoma"/>
              </a:rPr>
              <a:t>)</a:t>
            </a:r>
            <a:r>
              <a:rPr sz="1000" spc="20" dirty="0">
                <a:latin typeface="Tahoma"/>
                <a:cs typeface="Tahoma"/>
              </a:rPr>
              <a:t> </a:t>
            </a:r>
            <a:r>
              <a:rPr sz="1000" spc="-30" dirty="0">
                <a:latin typeface="Tahoma"/>
                <a:cs typeface="Tahoma"/>
              </a:rPr>
              <a:t>only</a:t>
            </a:r>
            <a:r>
              <a:rPr sz="1000" spc="20" dirty="0">
                <a:latin typeface="Tahoma"/>
                <a:cs typeface="Tahoma"/>
              </a:rPr>
              <a:t> </a:t>
            </a:r>
            <a:r>
              <a:rPr sz="1000" spc="-55" dirty="0">
                <a:latin typeface="Tahoma"/>
                <a:cs typeface="Tahoma"/>
              </a:rPr>
              <a:t>de</a:t>
            </a:r>
            <a:r>
              <a:rPr sz="1000" spc="-30" dirty="0">
                <a:latin typeface="Tahoma"/>
                <a:cs typeface="Tahoma"/>
              </a:rPr>
              <a:t>p</a:t>
            </a:r>
            <a:r>
              <a:rPr sz="1000" spc="-60" dirty="0">
                <a:latin typeface="Tahoma"/>
                <a:cs typeface="Tahoma"/>
              </a:rPr>
              <a:t>ends</a:t>
            </a:r>
            <a:r>
              <a:rPr sz="1000" spc="20" dirty="0">
                <a:latin typeface="Tahoma"/>
                <a:cs typeface="Tahoma"/>
              </a:rPr>
              <a:t> </a:t>
            </a:r>
            <a:r>
              <a:rPr sz="1000" spc="-45" dirty="0">
                <a:latin typeface="Tahoma"/>
                <a:cs typeface="Tahoma"/>
              </a:rPr>
              <a:t>on</a:t>
            </a:r>
            <a:r>
              <a:rPr sz="1000" spc="20" dirty="0">
                <a:latin typeface="Tahoma"/>
                <a:cs typeface="Tahoma"/>
              </a:rPr>
              <a:t> </a:t>
            </a:r>
            <a:r>
              <a:rPr sz="1000" spc="-100" dirty="0">
                <a:latin typeface="Lucida Sans Unicode"/>
                <a:cs typeface="Lucida Sans Unicode"/>
              </a:rPr>
              <a:t>|</a:t>
            </a:r>
            <a:r>
              <a:rPr sz="1000" i="1" spc="80" dirty="0">
                <a:latin typeface="Arial"/>
                <a:cs typeface="Arial"/>
              </a:rPr>
              <a:t>t</a:t>
            </a:r>
            <a:r>
              <a:rPr sz="1000" i="1" spc="15" dirty="0">
                <a:latin typeface="Arial"/>
                <a:cs typeface="Arial"/>
              </a:rPr>
              <a:t> </a:t>
            </a:r>
            <a:r>
              <a:rPr sz="1000" spc="-25" dirty="0">
                <a:latin typeface="Lucida Sans Unicode"/>
                <a:cs typeface="Lucida Sans Unicode"/>
              </a:rPr>
              <a:t>−</a:t>
            </a:r>
            <a:r>
              <a:rPr sz="1000" spc="-95" dirty="0">
                <a:latin typeface="Lucida Sans Unicode"/>
                <a:cs typeface="Lucida Sans Unicode"/>
              </a:rPr>
              <a:t> </a:t>
            </a:r>
            <a:r>
              <a:rPr sz="1000" i="1" spc="-45" dirty="0">
                <a:latin typeface="Arial"/>
                <a:cs typeface="Arial"/>
              </a:rPr>
              <a:t>s</a:t>
            </a:r>
            <a:r>
              <a:rPr sz="1000" spc="-100" dirty="0">
                <a:latin typeface="Lucida Sans Unicode"/>
                <a:cs typeface="Lucida Sans Unicode"/>
              </a:rPr>
              <a:t>|</a:t>
            </a:r>
            <a:r>
              <a:rPr sz="1000" spc="15" dirty="0">
                <a:latin typeface="Lucida Sans Unicode"/>
                <a:cs typeface="Lucida Sans Unicode"/>
              </a:rPr>
              <a:t> </a:t>
            </a:r>
            <a:r>
              <a:rPr sz="1000" spc="-40" dirty="0">
                <a:latin typeface="Tahoma"/>
                <a:cs typeface="Tahoma"/>
              </a:rPr>
              <a:t>and  </a:t>
            </a:r>
            <a:r>
              <a:rPr sz="1000" spc="-25" dirty="0">
                <a:latin typeface="Tahoma"/>
                <a:cs typeface="Tahoma"/>
              </a:rPr>
              <a:t>not</a:t>
            </a:r>
            <a:r>
              <a:rPr sz="1000" spc="15" dirty="0">
                <a:latin typeface="Tahoma"/>
                <a:cs typeface="Tahoma"/>
              </a:rPr>
              <a:t> </a:t>
            </a:r>
            <a:r>
              <a:rPr sz="1000" spc="-55" dirty="0">
                <a:latin typeface="Tahoma"/>
                <a:cs typeface="Tahoma"/>
              </a:rPr>
              <a:t>depends</a:t>
            </a:r>
            <a:r>
              <a:rPr sz="1000" spc="15" dirty="0">
                <a:latin typeface="Tahoma"/>
                <a:cs typeface="Tahoma"/>
              </a:rPr>
              <a:t> </a:t>
            </a:r>
            <a:r>
              <a:rPr sz="1000" spc="-45" dirty="0">
                <a:latin typeface="Tahoma"/>
                <a:cs typeface="Tahoma"/>
              </a:rPr>
              <a:t>on</a:t>
            </a:r>
            <a:r>
              <a:rPr sz="1000" spc="15" dirty="0">
                <a:latin typeface="Tahoma"/>
                <a:cs typeface="Tahoma"/>
              </a:rPr>
              <a:t> </a:t>
            </a:r>
            <a:r>
              <a:rPr sz="1000" i="1" spc="-120" dirty="0">
                <a:latin typeface="Arial"/>
                <a:cs typeface="Arial"/>
              </a:rPr>
              <a:t>s</a:t>
            </a:r>
            <a:r>
              <a:rPr sz="1000" i="1" spc="-25" dirty="0">
                <a:latin typeface="Arial"/>
                <a:cs typeface="Arial"/>
              </a:rPr>
              <a:t> </a:t>
            </a:r>
            <a:r>
              <a:rPr sz="1000" spc="-50" dirty="0">
                <a:latin typeface="Tahoma"/>
                <a:cs typeface="Tahoma"/>
              </a:rPr>
              <a:t>or</a:t>
            </a:r>
            <a:r>
              <a:rPr sz="1000" spc="20" dirty="0">
                <a:latin typeface="Tahoma"/>
                <a:cs typeface="Tahoma"/>
              </a:rPr>
              <a:t> </a:t>
            </a:r>
            <a:r>
              <a:rPr sz="1000" i="1" spc="60" dirty="0">
                <a:latin typeface="Arial"/>
                <a:cs typeface="Arial"/>
              </a:rPr>
              <a:t>t</a:t>
            </a:r>
            <a:r>
              <a:rPr sz="1000" spc="60" dirty="0">
                <a:latin typeface="Tahoma"/>
                <a:cs typeface="Tahoma"/>
              </a:rPr>
              <a:t>.</a:t>
            </a:r>
            <a:endParaRPr sz="1000" dirty="0">
              <a:latin typeface="Tahoma"/>
              <a:cs typeface="Tahoma"/>
            </a:endParaRPr>
          </a:p>
          <a:p>
            <a:pPr marL="176530" marR="170180" indent="-139065">
              <a:lnSpc>
                <a:spcPct val="102600"/>
              </a:lnSpc>
              <a:spcBef>
                <a:spcPts val="305"/>
              </a:spcBef>
              <a:buClr>
                <a:srgbClr val="3333B2"/>
              </a:buClr>
              <a:buFont typeface="Lucida Sans Unicode"/>
              <a:buChar char="•"/>
              <a:tabLst>
                <a:tab pos="177165" algn="l"/>
              </a:tabLst>
            </a:pPr>
            <a:r>
              <a:rPr sz="1100" spc="-30" dirty="0">
                <a:latin typeface="Tahoma"/>
                <a:cs typeface="Tahoma"/>
              </a:rPr>
              <a:t>Usually</a:t>
            </a:r>
            <a:r>
              <a:rPr sz="1100" spc="25" dirty="0">
                <a:latin typeface="Tahoma"/>
                <a:cs typeface="Tahoma"/>
              </a:rPr>
              <a:t> </a:t>
            </a:r>
            <a:r>
              <a:rPr sz="1100" spc="-40" dirty="0">
                <a:latin typeface="Tahoma"/>
                <a:cs typeface="Tahoma"/>
              </a:rPr>
              <a:t>the</a:t>
            </a:r>
            <a:r>
              <a:rPr sz="1100" spc="25" dirty="0">
                <a:latin typeface="Tahoma"/>
                <a:cs typeface="Tahoma"/>
              </a:rPr>
              <a:t> </a:t>
            </a:r>
            <a:r>
              <a:rPr sz="1100" spc="-40" dirty="0">
                <a:latin typeface="Tahoma"/>
                <a:cs typeface="Tahoma"/>
              </a:rPr>
              <a:t>term</a:t>
            </a:r>
            <a:r>
              <a:rPr sz="1100" spc="25" dirty="0">
                <a:latin typeface="Tahoma"/>
                <a:cs typeface="Tahoma"/>
              </a:rPr>
              <a:t> </a:t>
            </a:r>
            <a:r>
              <a:rPr sz="1100" i="1" spc="-35" dirty="0">
                <a:latin typeface="Arial"/>
                <a:cs typeface="Arial"/>
              </a:rPr>
              <a:t>stationary</a:t>
            </a:r>
            <a:r>
              <a:rPr sz="1100" i="1" spc="180" dirty="0">
                <a:latin typeface="Arial"/>
                <a:cs typeface="Arial"/>
              </a:rPr>
              <a:t> </a:t>
            </a:r>
            <a:r>
              <a:rPr sz="1100" spc="-70" dirty="0">
                <a:latin typeface="Tahoma"/>
                <a:cs typeface="Tahoma"/>
              </a:rPr>
              <a:t>means</a:t>
            </a:r>
            <a:r>
              <a:rPr sz="1100" spc="25" dirty="0">
                <a:latin typeface="Tahoma"/>
                <a:cs typeface="Tahoma"/>
              </a:rPr>
              <a:t> </a:t>
            </a:r>
            <a:r>
              <a:rPr sz="1100" spc="-55" dirty="0">
                <a:solidFill>
                  <a:srgbClr val="3333B2"/>
                </a:solidFill>
                <a:latin typeface="Tahoma"/>
                <a:cs typeface="Tahoma"/>
              </a:rPr>
              <a:t>weakly</a:t>
            </a:r>
            <a:r>
              <a:rPr sz="1100" spc="25" dirty="0">
                <a:solidFill>
                  <a:srgbClr val="3333B2"/>
                </a:solidFill>
                <a:latin typeface="Tahoma"/>
                <a:cs typeface="Tahoma"/>
              </a:rPr>
              <a:t> </a:t>
            </a:r>
            <a:r>
              <a:rPr sz="1100" spc="-35" dirty="0">
                <a:solidFill>
                  <a:srgbClr val="3333B2"/>
                </a:solidFill>
                <a:latin typeface="Tahoma"/>
                <a:cs typeface="Tahoma"/>
              </a:rPr>
              <a:t>stationary</a:t>
            </a:r>
            <a:endParaRPr sz="1100" dirty="0">
              <a:latin typeface="Tahoma"/>
              <a:cs typeface="Tahoma"/>
            </a:endParaRPr>
          </a:p>
        </p:txBody>
      </p:sp>
    </p:spTree>
  </p:cSld>
  <p:clrMapOvr>
    <a:masterClrMapping/>
  </p:clrMapOvr>
  <p:transition>
    <p:cut/>
  </p:transition>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319782" y="198524"/>
            <a:ext cx="2353310" cy="232756"/>
          </a:xfrm>
          <a:prstGeom prst="rect">
            <a:avLst/>
          </a:prstGeom>
        </p:spPr>
        <p:txBody>
          <a:bodyPr vert="horz" wrap="square" lIns="0" tIns="17145" rIns="0" bIns="0" rtlCol="0">
            <a:spAutoFit/>
          </a:bodyPr>
          <a:lstStyle/>
          <a:p>
            <a:pPr marL="12700">
              <a:spcBef>
                <a:spcPts val="135"/>
              </a:spcBef>
            </a:pPr>
            <a:r>
              <a:rPr spc="-35" dirty="0"/>
              <a:t>Autocovariance</a:t>
            </a:r>
            <a:r>
              <a:rPr spc="15" dirty="0"/>
              <a:t> </a:t>
            </a:r>
            <a:r>
              <a:rPr spc="-50" dirty="0"/>
              <a:t>for</a:t>
            </a:r>
            <a:r>
              <a:rPr spc="20" dirty="0"/>
              <a:t> </a:t>
            </a:r>
            <a:r>
              <a:rPr spc="-10" dirty="0"/>
              <a:t>Time</a:t>
            </a:r>
            <a:r>
              <a:rPr spc="20" dirty="0"/>
              <a:t> </a:t>
            </a:r>
            <a:r>
              <a:rPr spc="-60" dirty="0"/>
              <a:t>Series</a:t>
            </a:r>
          </a:p>
        </p:txBody>
      </p:sp>
      <p:pic>
        <p:nvPicPr>
          <p:cNvPr id="6" name="Picture 5">
            <a:extLst>
              <a:ext uri="{FF2B5EF4-FFF2-40B4-BE49-F238E27FC236}">
                <a16:creationId xmlns:a16="http://schemas.microsoft.com/office/drawing/2014/main" id="{DC875E47-56C7-4778-94D0-73796CC168FB}"/>
              </a:ext>
            </a:extLst>
          </p:cNvPr>
          <p:cNvPicPr>
            <a:picLocks noChangeAspect="1"/>
          </p:cNvPicPr>
          <p:nvPr/>
        </p:nvPicPr>
        <p:blipFill>
          <a:blip r:embed="rId2"/>
          <a:stretch>
            <a:fillRect/>
          </a:stretch>
        </p:blipFill>
        <p:spPr>
          <a:xfrm>
            <a:off x="654348" y="511175"/>
            <a:ext cx="4844454" cy="2296889"/>
          </a:xfrm>
          <a:prstGeom prst="rect">
            <a:avLst/>
          </a:prstGeom>
        </p:spPr>
      </p:pic>
    </p:spTree>
  </p:cSld>
  <p:clrMapOvr>
    <a:masterClrMapping/>
  </p:clrMapOvr>
  <p:transition>
    <p:cut/>
  </p:transition>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309863" y="198524"/>
            <a:ext cx="2363470" cy="232756"/>
          </a:xfrm>
          <a:prstGeom prst="rect">
            <a:avLst/>
          </a:prstGeom>
        </p:spPr>
        <p:txBody>
          <a:bodyPr vert="horz" wrap="square" lIns="0" tIns="17145" rIns="0" bIns="0" rtlCol="0">
            <a:spAutoFit/>
          </a:bodyPr>
          <a:lstStyle/>
          <a:p>
            <a:pPr marL="12700">
              <a:spcBef>
                <a:spcPts val="135"/>
              </a:spcBef>
            </a:pPr>
            <a:r>
              <a:rPr spc="-25" dirty="0"/>
              <a:t>Autocorrelation</a:t>
            </a:r>
            <a:r>
              <a:rPr spc="10" dirty="0"/>
              <a:t> </a:t>
            </a:r>
            <a:r>
              <a:rPr spc="-50" dirty="0"/>
              <a:t>for</a:t>
            </a:r>
            <a:r>
              <a:rPr spc="15" dirty="0"/>
              <a:t> </a:t>
            </a:r>
            <a:r>
              <a:rPr spc="-10" dirty="0"/>
              <a:t>Time</a:t>
            </a:r>
            <a:r>
              <a:rPr spc="15" dirty="0"/>
              <a:t> </a:t>
            </a:r>
            <a:r>
              <a:rPr spc="-60" dirty="0"/>
              <a:t>Series</a:t>
            </a:r>
          </a:p>
        </p:txBody>
      </p:sp>
      <p:pic>
        <p:nvPicPr>
          <p:cNvPr id="14" name="Picture 13">
            <a:extLst>
              <a:ext uri="{FF2B5EF4-FFF2-40B4-BE49-F238E27FC236}">
                <a16:creationId xmlns:a16="http://schemas.microsoft.com/office/drawing/2014/main" id="{5E7157FE-ED8F-4DE5-AF1F-B26546FAC021}"/>
              </a:ext>
            </a:extLst>
          </p:cNvPr>
          <p:cNvPicPr>
            <a:picLocks noChangeAspect="1"/>
          </p:cNvPicPr>
          <p:nvPr/>
        </p:nvPicPr>
        <p:blipFill>
          <a:blip r:embed="rId2"/>
          <a:stretch>
            <a:fillRect/>
          </a:stretch>
        </p:blipFill>
        <p:spPr>
          <a:xfrm>
            <a:off x="561975" y="607053"/>
            <a:ext cx="4905375" cy="2388755"/>
          </a:xfrm>
          <a:prstGeom prst="rect">
            <a:avLst/>
          </a:prstGeom>
        </p:spPr>
      </p:pic>
    </p:spTree>
  </p:cSld>
  <p:clrMapOvr>
    <a:masterClrMapping/>
  </p:clrMapOvr>
  <p:transition>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677655D-9932-4D5B-836E-C2402A79126C}"/>
              </a:ext>
            </a:extLst>
          </p:cNvPr>
          <p:cNvPicPr>
            <a:picLocks noChangeAspect="1"/>
          </p:cNvPicPr>
          <p:nvPr/>
        </p:nvPicPr>
        <p:blipFill>
          <a:blip r:embed="rId2"/>
          <a:stretch>
            <a:fillRect/>
          </a:stretch>
        </p:blipFill>
        <p:spPr>
          <a:xfrm>
            <a:off x="714375" y="244094"/>
            <a:ext cx="4807847" cy="2972561"/>
          </a:xfrm>
          <a:prstGeom prst="rect">
            <a:avLst/>
          </a:prstGeom>
        </p:spPr>
      </p:pic>
    </p:spTree>
    <p:extLst>
      <p:ext uri="{BB962C8B-B14F-4D97-AF65-F5344CB8AC3E}">
        <p14:creationId xmlns:p14="http://schemas.microsoft.com/office/powerpoint/2010/main" val="5114205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C7535DB-28C3-4DC4-8959-EBB8A60D9C00}"/>
              </a:ext>
            </a:extLst>
          </p:cNvPr>
          <p:cNvPicPr>
            <a:picLocks noChangeAspect="1"/>
          </p:cNvPicPr>
          <p:nvPr/>
        </p:nvPicPr>
        <p:blipFill>
          <a:blip r:embed="rId2"/>
          <a:stretch>
            <a:fillRect/>
          </a:stretch>
        </p:blipFill>
        <p:spPr>
          <a:xfrm>
            <a:off x="638175" y="206375"/>
            <a:ext cx="4830158" cy="2857277"/>
          </a:xfrm>
          <a:prstGeom prst="rect">
            <a:avLst/>
          </a:prstGeom>
        </p:spPr>
      </p:pic>
    </p:spTree>
    <p:extLst>
      <p:ext uri="{BB962C8B-B14F-4D97-AF65-F5344CB8AC3E}">
        <p14:creationId xmlns:p14="http://schemas.microsoft.com/office/powerpoint/2010/main" val="37357135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969613" y="198524"/>
            <a:ext cx="702310" cy="232756"/>
          </a:xfrm>
          <a:prstGeom prst="rect">
            <a:avLst/>
          </a:prstGeom>
        </p:spPr>
        <p:txBody>
          <a:bodyPr vert="horz" wrap="square" lIns="0" tIns="17145" rIns="0" bIns="0" rtlCol="0">
            <a:spAutoFit/>
          </a:bodyPr>
          <a:lstStyle/>
          <a:p>
            <a:pPr marL="12700">
              <a:spcBef>
                <a:spcPts val="135"/>
              </a:spcBef>
            </a:pPr>
            <a:r>
              <a:rPr spc="-50" dirty="0"/>
              <a:t>Overview</a:t>
            </a:r>
          </a:p>
        </p:txBody>
      </p:sp>
      <p:pic>
        <p:nvPicPr>
          <p:cNvPr id="3" name="object 3"/>
          <p:cNvPicPr/>
          <p:nvPr/>
        </p:nvPicPr>
        <p:blipFill>
          <a:blip r:embed="rId2" cstate="print"/>
          <a:stretch>
            <a:fillRect/>
          </a:stretch>
        </p:blipFill>
        <p:spPr>
          <a:xfrm>
            <a:off x="1060673" y="780970"/>
            <a:ext cx="134961" cy="134961"/>
          </a:xfrm>
          <a:prstGeom prst="rect">
            <a:avLst/>
          </a:prstGeom>
        </p:spPr>
      </p:pic>
      <p:pic>
        <p:nvPicPr>
          <p:cNvPr id="4" name="object 4"/>
          <p:cNvPicPr/>
          <p:nvPr/>
        </p:nvPicPr>
        <p:blipFill>
          <a:blip r:embed="rId3" cstate="print"/>
          <a:stretch>
            <a:fillRect/>
          </a:stretch>
        </p:blipFill>
        <p:spPr>
          <a:xfrm>
            <a:off x="1060673" y="1655479"/>
            <a:ext cx="134961" cy="134961"/>
          </a:xfrm>
          <a:prstGeom prst="rect">
            <a:avLst/>
          </a:prstGeom>
        </p:spPr>
      </p:pic>
      <p:pic>
        <p:nvPicPr>
          <p:cNvPr id="5" name="object 5"/>
          <p:cNvPicPr/>
          <p:nvPr/>
        </p:nvPicPr>
        <p:blipFill>
          <a:blip r:embed="rId3" cstate="print"/>
          <a:stretch>
            <a:fillRect/>
          </a:stretch>
        </p:blipFill>
        <p:spPr>
          <a:xfrm>
            <a:off x="1060672" y="2373114"/>
            <a:ext cx="134961" cy="134961"/>
          </a:xfrm>
          <a:prstGeom prst="rect">
            <a:avLst/>
          </a:prstGeom>
        </p:spPr>
      </p:pic>
      <p:sp>
        <p:nvSpPr>
          <p:cNvPr id="6" name="object 6"/>
          <p:cNvSpPr txBox="1"/>
          <p:nvPr/>
        </p:nvSpPr>
        <p:spPr>
          <a:xfrm>
            <a:off x="1083819" y="739381"/>
            <a:ext cx="2177415" cy="1784399"/>
          </a:xfrm>
          <a:prstGeom prst="rect">
            <a:avLst/>
          </a:prstGeom>
        </p:spPr>
        <p:txBody>
          <a:bodyPr vert="horz" wrap="square" lIns="0" tIns="6985" rIns="0" bIns="0" rtlCol="0">
            <a:spAutoFit/>
          </a:bodyPr>
          <a:lstStyle/>
          <a:p>
            <a:pPr marL="171450" marR="14604" indent="-171450">
              <a:lnSpc>
                <a:spcPct val="102600"/>
              </a:lnSpc>
              <a:spcBef>
                <a:spcPts val="55"/>
              </a:spcBef>
              <a:buClr>
                <a:srgbClr val="FFFFFF"/>
              </a:buClr>
              <a:buSzPct val="90909"/>
              <a:buFont typeface="Arial" panose="020B0604020202020204" pitchFamily="34" charset="0"/>
              <a:buChar char="•"/>
              <a:tabLst>
                <a:tab pos="171450" algn="l"/>
              </a:tabLst>
            </a:pPr>
            <a:r>
              <a:rPr sz="1100" spc="-35" dirty="0">
                <a:solidFill>
                  <a:srgbClr val="3333B2"/>
                </a:solidFill>
                <a:latin typeface="Tahoma"/>
                <a:cs typeface="Tahoma"/>
              </a:rPr>
              <a:t>Introduction</a:t>
            </a:r>
            <a:r>
              <a:rPr sz="1100" spc="15" dirty="0">
                <a:solidFill>
                  <a:srgbClr val="3333B2"/>
                </a:solidFill>
                <a:latin typeface="Tahoma"/>
                <a:cs typeface="Tahoma"/>
              </a:rPr>
              <a:t> </a:t>
            </a:r>
            <a:r>
              <a:rPr sz="1100" spc="-35" dirty="0">
                <a:solidFill>
                  <a:srgbClr val="3333B2"/>
                </a:solidFill>
                <a:latin typeface="Tahoma"/>
                <a:cs typeface="Tahoma"/>
              </a:rPr>
              <a:t>of</a:t>
            </a:r>
            <a:r>
              <a:rPr sz="1100" spc="15" dirty="0">
                <a:solidFill>
                  <a:srgbClr val="3333B2"/>
                </a:solidFill>
                <a:latin typeface="Tahoma"/>
                <a:cs typeface="Tahoma"/>
              </a:rPr>
              <a:t> </a:t>
            </a:r>
            <a:r>
              <a:rPr sz="1100" spc="-15" dirty="0">
                <a:solidFill>
                  <a:srgbClr val="3333B2"/>
                </a:solidFill>
                <a:latin typeface="Tahoma"/>
                <a:cs typeface="Tahoma"/>
              </a:rPr>
              <a:t>Time</a:t>
            </a:r>
            <a:r>
              <a:rPr sz="1100" spc="20" dirty="0">
                <a:solidFill>
                  <a:srgbClr val="3333B2"/>
                </a:solidFill>
                <a:latin typeface="Tahoma"/>
                <a:cs typeface="Tahoma"/>
              </a:rPr>
              <a:t> </a:t>
            </a:r>
            <a:r>
              <a:rPr sz="1100" spc="-50" dirty="0">
                <a:solidFill>
                  <a:srgbClr val="3333B2"/>
                </a:solidFill>
                <a:latin typeface="Tahoma"/>
                <a:cs typeface="Tahoma"/>
              </a:rPr>
              <a:t>Series </a:t>
            </a:r>
            <a:r>
              <a:rPr sz="1100" spc="-45" dirty="0">
                <a:solidFill>
                  <a:srgbClr val="3333B2"/>
                </a:solidFill>
                <a:latin typeface="Tahoma"/>
                <a:cs typeface="Tahoma"/>
              </a:rPr>
              <a:t> </a:t>
            </a:r>
            <a:r>
              <a:rPr sz="1100" spc="-45" dirty="0">
                <a:latin typeface="Tahoma"/>
                <a:cs typeface="Tahoma"/>
              </a:rPr>
              <a:t>Terminologies </a:t>
            </a:r>
            <a:r>
              <a:rPr sz="1100" spc="-40" dirty="0">
                <a:latin typeface="Tahoma"/>
                <a:cs typeface="Tahoma"/>
              </a:rPr>
              <a:t> </a:t>
            </a:r>
            <a:endParaRPr lang="en-US" sz="1100" spc="-40" dirty="0">
              <a:latin typeface="Tahoma"/>
              <a:cs typeface="Tahoma"/>
            </a:endParaRPr>
          </a:p>
          <a:p>
            <a:pPr marL="171450" marR="14604" indent="-171450">
              <a:lnSpc>
                <a:spcPct val="102600"/>
              </a:lnSpc>
              <a:spcBef>
                <a:spcPts val="55"/>
              </a:spcBef>
              <a:buClr>
                <a:srgbClr val="FFFFFF"/>
              </a:buClr>
              <a:buSzPct val="90909"/>
              <a:buFont typeface="Arial" panose="020B0604020202020204" pitchFamily="34" charset="0"/>
              <a:buChar char="•"/>
              <a:tabLst>
                <a:tab pos="171450" algn="l"/>
              </a:tabLst>
            </a:pPr>
            <a:r>
              <a:rPr sz="1100" spc="-15" dirty="0">
                <a:latin typeface="Tahoma"/>
                <a:cs typeface="Tahoma"/>
              </a:rPr>
              <a:t>White</a:t>
            </a:r>
            <a:r>
              <a:rPr sz="1100" spc="-5" dirty="0">
                <a:latin typeface="Tahoma"/>
                <a:cs typeface="Tahoma"/>
              </a:rPr>
              <a:t> </a:t>
            </a:r>
            <a:r>
              <a:rPr sz="1100" spc="-35" dirty="0">
                <a:latin typeface="Tahoma"/>
                <a:cs typeface="Tahoma"/>
              </a:rPr>
              <a:t>Noise</a:t>
            </a:r>
            <a:r>
              <a:rPr sz="1100" dirty="0">
                <a:latin typeface="Tahoma"/>
                <a:cs typeface="Tahoma"/>
              </a:rPr>
              <a:t> </a:t>
            </a:r>
            <a:r>
              <a:rPr sz="1100" spc="-50" dirty="0">
                <a:latin typeface="Tahoma"/>
                <a:cs typeface="Tahoma"/>
              </a:rPr>
              <a:t>and</a:t>
            </a:r>
            <a:r>
              <a:rPr sz="1100" dirty="0">
                <a:latin typeface="Tahoma"/>
                <a:cs typeface="Tahoma"/>
              </a:rPr>
              <a:t> </a:t>
            </a:r>
            <a:r>
              <a:rPr sz="1100" spc="-40" dirty="0">
                <a:latin typeface="Tahoma"/>
                <a:cs typeface="Tahoma"/>
              </a:rPr>
              <a:t>Random</a:t>
            </a:r>
            <a:r>
              <a:rPr sz="1100" dirty="0">
                <a:latin typeface="Tahoma"/>
                <a:cs typeface="Tahoma"/>
              </a:rPr>
              <a:t> </a:t>
            </a:r>
            <a:r>
              <a:rPr sz="1100" spc="-15" dirty="0">
                <a:latin typeface="Tahoma"/>
                <a:cs typeface="Tahoma"/>
              </a:rPr>
              <a:t>Walk </a:t>
            </a:r>
            <a:r>
              <a:rPr sz="1100" spc="-330" dirty="0">
                <a:latin typeface="Tahoma"/>
                <a:cs typeface="Tahoma"/>
              </a:rPr>
              <a:t> </a:t>
            </a:r>
            <a:r>
              <a:rPr sz="1100" spc="-15" dirty="0">
                <a:latin typeface="Tahoma"/>
                <a:cs typeface="Tahoma"/>
              </a:rPr>
              <a:t>Time</a:t>
            </a:r>
            <a:r>
              <a:rPr sz="1100" spc="15" dirty="0">
                <a:latin typeface="Tahoma"/>
                <a:cs typeface="Tahoma"/>
              </a:rPr>
              <a:t> </a:t>
            </a:r>
            <a:r>
              <a:rPr sz="1100" spc="-50" dirty="0">
                <a:latin typeface="Tahoma"/>
                <a:cs typeface="Tahoma"/>
              </a:rPr>
              <a:t>Series</a:t>
            </a:r>
            <a:r>
              <a:rPr sz="1100" spc="15" dirty="0">
                <a:latin typeface="Tahoma"/>
                <a:cs typeface="Tahoma"/>
              </a:rPr>
              <a:t> </a:t>
            </a:r>
            <a:r>
              <a:rPr sz="1100" spc="-30" dirty="0">
                <a:latin typeface="Tahoma"/>
                <a:cs typeface="Tahoma"/>
              </a:rPr>
              <a:t>Analysis</a:t>
            </a:r>
            <a:endParaRPr sz="1100" dirty="0">
              <a:latin typeface="Tahoma"/>
              <a:cs typeface="Tahoma"/>
            </a:endParaRPr>
          </a:p>
          <a:p>
            <a:pPr marL="171450" indent="-171450">
              <a:spcBef>
                <a:spcPts val="15"/>
              </a:spcBef>
              <a:buClr>
                <a:srgbClr val="FFFFFF"/>
              </a:buClr>
              <a:buFont typeface="Arial" panose="020B0604020202020204" pitchFamily="34" charset="0"/>
              <a:buChar char="•"/>
            </a:pPr>
            <a:endParaRPr sz="1200" dirty="0">
              <a:latin typeface="Tahoma"/>
              <a:cs typeface="Tahoma"/>
            </a:endParaRPr>
          </a:p>
          <a:p>
            <a:pPr marL="171450" marR="950594" indent="-171450">
              <a:lnSpc>
                <a:spcPct val="102600"/>
              </a:lnSpc>
              <a:spcBef>
                <a:spcPts val="5"/>
              </a:spcBef>
              <a:buClr>
                <a:srgbClr val="FFFFFF"/>
              </a:buClr>
              <a:buSzPct val="90909"/>
              <a:buFont typeface="Arial" panose="020B0604020202020204" pitchFamily="34" charset="0"/>
              <a:buChar char="•"/>
              <a:tabLst>
                <a:tab pos="171450" algn="l"/>
              </a:tabLst>
            </a:pPr>
            <a:r>
              <a:rPr sz="1100" spc="30" dirty="0">
                <a:solidFill>
                  <a:srgbClr val="3333B2"/>
                </a:solidFill>
                <a:latin typeface="Tahoma"/>
                <a:cs typeface="Tahoma"/>
              </a:rPr>
              <a:t>ARIMA </a:t>
            </a:r>
            <a:r>
              <a:rPr sz="1100" spc="-20" dirty="0">
                <a:solidFill>
                  <a:srgbClr val="3333B2"/>
                </a:solidFill>
                <a:latin typeface="Tahoma"/>
                <a:cs typeface="Tahoma"/>
              </a:rPr>
              <a:t>Models </a:t>
            </a:r>
            <a:r>
              <a:rPr sz="1100" spc="-15" dirty="0">
                <a:solidFill>
                  <a:srgbClr val="3333B2"/>
                </a:solidFill>
                <a:latin typeface="Tahoma"/>
                <a:cs typeface="Tahoma"/>
              </a:rPr>
              <a:t> </a:t>
            </a:r>
            <a:r>
              <a:rPr sz="1100" spc="40" dirty="0">
                <a:latin typeface="Tahoma"/>
                <a:cs typeface="Tahoma"/>
              </a:rPr>
              <a:t>AR </a:t>
            </a:r>
            <a:r>
              <a:rPr lang="en-US" sz="1100" spc="40" dirty="0">
                <a:latin typeface="Tahoma"/>
                <a:cs typeface="Tahoma"/>
              </a:rPr>
              <a:t>,</a:t>
            </a:r>
            <a:r>
              <a:rPr lang="en-IN" sz="1100" spc="85" dirty="0">
                <a:latin typeface="Tahoma"/>
                <a:cs typeface="Tahoma"/>
              </a:rPr>
              <a:t>MA </a:t>
            </a:r>
            <a:r>
              <a:rPr sz="1100" spc="-35" dirty="0">
                <a:latin typeface="Tahoma"/>
                <a:cs typeface="Tahoma"/>
              </a:rPr>
              <a:t>Process </a:t>
            </a:r>
            <a:r>
              <a:rPr sz="1100" spc="-20" dirty="0">
                <a:latin typeface="Tahoma"/>
                <a:cs typeface="Tahoma"/>
              </a:rPr>
              <a:t>Models </a:t>
            </a:r>
            <a:r>
              <a:rPr sz="1100" spc="-330" dirty="0">
                <a:latin typeface="Tahoma"/>
                <a:cs typeface="Tahoma"/>
              </a:rPr>
              <a:t> </a:t>
            </a:r>
            <a:r>
              <a:rPr sz="1100" spc="30" dirty="0">
                <a:latin typeface="Tahoma"/>
                <a:cs typeface="Tahoma"/>
              </a:rPr>
              <a:t>ARIMA</a:t>
            </a:r>
            <a:endParaRPr lang="en-US" sz="1100" spc="30" dirty="0">
              <a:latin typeface="Tahoma"/>
              <a:cs typeface="Tahoma"/>
            </a:endParaRPr>
          </a:p>
          <a:p>
            <a:pPr marL="171450" marR="950594" indent="-171450">
              <a:lnSpc>
                <a:spcPct val="102600"/>
              </a:lnSpc>
              <a:spcBef>
                <a:spcPts val="5"/>
              </a:spcBef>
              <a:buClr>
                <a:srgbClr val="FFFFFF"/>
              </a:buClr>
              <a:buSzPct val="90909"/>
              <a:buFont typeface="Arial" panose="020B0604020202020204" pitchFamily="34" charset="0"/>
              <a:buChar char="•"/>
              <a:tabLst>
                <a:tab pos="171450" algn="l"/>
              </a:tabLst>
            </a:pPr>
            <a:endParaRPr sz="1200" dirty="0">
              <a:latin typeface="Tahoma"/>
              <a:cs typeface="Tahoma"/>
            </a:endParaRPr>
          </a:p>
          <a:p>
            <a:pPr marL="183515" indent="-171450">
              <a:buClr>
                <a:srgbClr val="FFFFFF"/>
              </a:buClr>
              <a:buSzPct val="90909"/>
              <a:buFont typeface="Arial" panose="020B0604020202020204" pitchFamily="34" charset="0"/>
              <a:buChar char="•"/>
              <a:tabLst>
                <a:tab pos="171450" algn="l"/>
              </a:tabLst>
            </a:pPr>
            <a:r>
              <a:rPr sz="1100" spc="30" dirty="0">
                <a:solidFill>
                  <a:srgbClr val="3333B2"/>
                </a:solidFill>
                <a:latin typeface="Tahoma"/>
                <a:cs typeface="Tahoma"/>
              </a:rPr>
              <a:t>ARIMA</a:t>
            </a:r>
            <a:r>
              <a:rPr sz="1100" spc="15" dirty="0">
                <a:solidFill>
                  <a:srgbClr val="3333B2"/>
                </a:solidFill>
                <a:latin typeface="Tahoma"/>
                <a:cs typeface="Tahoma"/>
              </a:rPr>
              <a:t> </a:t>
            </a:r>
            <a:r>
              <a:rPr sz="1100" spc="-30" dirty="0">
                <a:solidFill>
                  <a:srgbClr val="3333B2"/>
                </a:solidFill>
                <a:latin typeface="Tahoma"/>
                <a:cs typeface="Tahoma"/>
              </a:rPr>
              <a:t>Modeling:</a:t>
            </a:r>
            <a:r>
              <a:rPr sz="1100" spc="135" dirty="0">
                <a:solidFill>
                  <a:srgbClr val="3333B2"/>
                </a:solidFill>
                <a:latin typeface="Tahoma"/>
                <a:cs typeface="Tahoma"/>
              </a:rPr>
              <a:t> </a:t>
            </a:r>
            <a:r>
              <a:rPr sz="1100" spc="-30" dirty="0">
                <a:solidFill>
                  <a:srgbClr val="3333B2"/>
                </a:solidFill>
                <a:latin typeface="Tahoma"/>
                <a:cs typeface="Tahoma"/>
              </a:rPr>
              <a:t>Problem</a:t>
            </a:r>
            <a:r>
              <a:rPr lang="en-US" sz="1100" spc="-30" dirty="0">
                <a:solidFill>
                  <a:srgbClr val="3333B2"/>
                </a:solidFill>
                <a:latin typeface="Tahoma"/>
                <a:cs typeface="Tahoma"/>
              </a:rPr>
              <a:t> </a:t>
            </a:r>
            <a:endParaRPr sz="1100" dirty="0">
              <a:latin typeface="Tahoma"/>
              <a:cs typeface="Tahoma"/>
            </a:endParaRPr>
          </a:p>
        </p:txBody>
      </p:sp>
    </p:spTree>
  </p:cSld>
  <p:clrMapOvr>
    <a:masterClrMapping/>
  </p:clrMapOvr>
  <p:transition>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33948" y="206375"/>
            <a:ext cx="1984736" cy="250832"/>
          </a:xfrm>
          <a:prstGeom prst="rect">
            <a:avLst/>
          </a:prstGeom>
        </p:spPr>
        <p:txBody>
          <a:bodyPr vert="horz" wrap="square" lIns="0" tIns="4566" rIns="0" bIns="0" rtlCol="0">
            <a:spAutoFit/>
          </a:bodyPr>
          <a:lstStyle/>
          <a:p>
            <a:pPr marL="4806" algn="r">
              <a:spcBef>
                <a:spcPts val="36"/>
              </a:spcBef>
            </a:pPr>
            <a:r>
              <a:rPr sz="1600" spc="-53" dirty="0"/>
              <a:t>Testing</a:t>
            </a:r>
            <a:r>
              <a:rPr sz="1600" spc="-108" dirty="0"/>
              <a:t> </a:t>
            </a:r>
            <a:r>
              <a:rPr sz="1600" spc="-36" dirty="0"/>
              <a:t>Stationarity</a:t>
            </a:r>
            <a:endParaRPr sz="1600" dirty="0"/>
          </a:p>
        </p:txBody>
      </p:sp>
      <p:sp>
        <p:nvSpPr>
          <p:cNvPr id="5" name="object 4">
            <a:extLst>
              <a:ext uri="{FF2B5EF4-FFF2-40B4-BE49-F238E27FC236}">
                <a16:creationId xmlns:a16="http://schemas.microsoft.com/office/drawing/2014/main" id="{65AB1EF1-CC21-4FC0-8117-2926F195D4D3}"/>
              </a:ext>
            </a:extLst>
          </p:cNvPr>
          <p:cNvSpPr txBox="1"/>
          <p:nvPr/>
        </p:nvSpPr>
        <p:spPr>
          <a:xfrm>
            <a:off x="1127134" y="607970"/>
            <a:ext cx="4235441" cy="2078023"/>
          </a:xfrm>
          <a:prstGeom prst="rect">
            <a:avLst/>
          </a:prstGeom>
        </p:spPr>
        <p:txBody>
          <a:bodyPr vert="horz" wrap="square" lIns="0" tIns="17544" rIns="0" bIns="0" rtlCol="0">
            <a:spAutoFit/>
          </a:bodyPr>
          <a:lstStyle/>
          <a:p>
            <a:pPr marL="100933" indent="-86514">
              <a:spcBef>
                <a:spcPts val="138"/>
              </a:spcBef>
              <a:buClr>
                <a:srgbClr val="AC84C5"/>
              </a:buClr>
              <a:buFont typeface="Arial"/>
              <a:buChar char="•"/>
              <a:tabLst>
                <a:tab pos="100693" algn="l"/>
                <a:tab pos="100933" algn="l"/>
              </a:tabLst>
            </a:pPr>
            <a:r>
              <a:rPr sz="1395" spc="-4" dirty="0">
                <a:cs typeface="Carlito"/>
              </a:rPr>
              <a:t>What </a:t>
            </a:r>
            <a:r>
              <a:rPr lang="en-IN" sz="1400" spc="-45" dirty="0">
                <a:latin typeface="Tahoma"/>
                <a:cs typeface="Tahoma"/>
              </a:rPr>
              <a:t>Augmented</a:t>
            </a:r>
            <a:r>
              <a:rPr lang="en-IN" sz="1400" spc="20" dirty="0">
                <a:latin typeface="Tahoma"/>
                <a:cs typeface="Tahoma"/>
              </a:rPr>
              <a:t> </a:t>
            </a:r>
            <a:r>
              <a:rPr lang="en-IN" sz="1400" spc="-30" dirty="0">
                <a:latin typeface="Tahoma"/>
                <a:cs typeface="Tahoma"/>
              </a:rPr>
              <a:t>Dickey-Fuller</a:t>
            </a:r>
            <a:r>
              <a:rPr lang="en-IN" sz="1400" spc="25" dirty="0">
                <a:latin typeface="Tahoma"/>
                <a:cs typeface="Tahoma"/>
              </a:rPr>
              <a:t> (</a:t>
            </a:r>
            <a:r>
              <a:rPr lang="en-US" sz="1395" spc="-4" dirty="0">
                <a:cs typeface="Carlito"/>
              </a:rPr>
              <a:t>A</a:t>
            </a:r>
            <a:r>
              <a:rPr sz="1395" spc="-2" dirty="0">
                <a:cs typeface="Carlito"/>
              </a:rPr>
              <a:t>DF</a:t>
            </a:r>
            <a:r>
              <a:rPr lang="en-US" sz="1395" spc="-2" dirty="0">
                <a:cs typeface="Carlito"/>
              </a:rPr>
              <a:t>)</a:t>
            </a:r>
            <a:r>
              <a:rPr sz="1395" spc="-2" dirty="0">
                <a:cs typeface="Carlito"/>
              </a:rPr>
              <a:t> </a:t>
            </a:r>
            <a:r>
              <a:rPr sz="1395" spc="-6" dirty="0">
                <a:cs typeface="Carlito"/>
              </a:rPr>
              <a:t>test</a:t>
            </a:r>
            <a:r>
              <a:rPr sz="1395" spc="6" dirty="0">
                <a:cs typeface="Carlito"/>
              </a:rPr>
              <a:t> </a:t>
            </a:r>
            <a:r>
              <a:rPr sz="1395" spc="-2" dirty="0">
                <a:cs typeface="Carlito"/>
              </a:rPr>
              <a:t>?</a:t>
            </a:r>
            <a:endParaRPr sz="1395" dirty="0">
              <a:cs typeface="Carlito"/>
            </a:endParaRPr>
          </a:p>
          <a:p>
            <a:pPr marL="213402" marR="49986" lvl="1" indent="-86755">
              <a:spcBef>
                <a:spcPts val="197"/>
              </a:spcBef>
              <a:buClr>
                <a:srgbClr val="8684C6"/>
              </a:buClr>
              <a:buFont typeface="Arial"/>
              <a:buChar char="•"/>
              <a:tabLst>
                <a:tab pos="213402" algn="l"/>
                <a:tab pos="213642" algn="l"/>
              </a:tabLst>
            </a:pPr>
            <a:r>
              <a:rPr sz="1240" dirty="0">
                <a:cs typeface="Carlito"/>
              </a:rPr>
              <a:t>Imagine a </a:t>
            </a:r>
            <a:r>
              <a:rPr sz="1240" spc="-2" dirty="0">
                <a:cs typeface="Carlito"/>
              </a:rPr>
              <a:t>series where </a:t>
            </a:r>
            <a:r>
              <a:rPr sz="1240" dirty="0">
                <a:cs typeface="Carlito"/>
              </a:rPr>
              <a:t>a </a:t>
            </a:r>
            <a:r>
              <a:rPr sz="1240" spc="-2" dirty="0">
                <a:cs typeface="Carlito"/>
              </a:rPr>
              <a:t>fraction of </a:t>
            </a:r>
            <a:r>
              <a:rPr sz="1240" dirty="0">
                <a:cs typeface="Carlito"/>
              </a:rPr>
              <a:t>the </a:t>
            </a:r>
            <a:r>
              <a:rPr sz="1240" spc="-4" dirty="0">
                <a:cs typeface="Carlito"/>
              </a:rPr>
              <a:t>current </a:t>
            </a:r>
            <a:r>
              <a:rPr sz="1240" spc="-2" dirty="0">
                <a:cs typeface="Carlito"/>
              </a:rPr>
              <a:t>value </a:t>
            </a:r>
            <a:r>
              <a:rPr sz="1240" dirty="0">
                <a:cs typeface="Carlito"/>
              </a:rPr>
              <a:t>is </a:t>
            </a:r>
            <a:r>
              <a:rPr sz="1240" spc="-2" dirty="0">
                <a:cs typeface="Carlito"/>
              </a:rPr>
              <a:t>depending  on </a:t>
            </a:r>
            <a:r>
              <a:rPr sz="1240" dirty="0">
                <a:cs typeface="Carlito"/>
              </a:rPr>
              <a:t>a </a:t>
            </a:r>
            <a:r>
              <a:rPr sz="1240" spc="-2" dirty="0">
                <a:cs typeface="Carlito"/>
              </a:rPr>
              <a:t>fraction of </a:t>
            </a:r>
            <a:r>
              <a:rPr sz="1240" spc="-4" dirty="0">
                <a:cs typeface="Carlito"/>
              </a:rPr>
              <a:t>previous </a:t>
            </a:r>
            <a:r>
              <a:rPr sz="1240" spc="-2" dirty="0">
                <a:cs typeface="Carlito"/>
              </a:rPr>
              <a:t>value of </a:t>
            </a:r>
            <a:r>
              <a:rPr sz="1240" dirty="0">
                <a:cs typeface="Carlito"/>
              </a:rPr>
              <a:t>the</a:t>
            </a:r>
            <a:r>
              <a:rPr sz="1240" spc="-8" dirty="0">
                <a:cs typeface="Carlito"/>
              </a:rPr>
              <a:t> </a:t>
            </a:r>
            <a:r>
              <a:rPr sz="1240" spc="-2" dirty="0">
                <a:cs typeface="Carlito"/>
              </a:rPr>
              <a:t>series.</a:t>
            </a:r>
            <a:endParaRPr sz="1240" dirty="0">
              <a:cs typeface="Carlito"/>
            </a:endParaRPr>
          </a:p>
          <a:p>
            <a:pPr marL="213402" marR="11535" lvl="1" indent="-86755">
              <a:spcBef>
                <a:spcPts val="182"/>
              </a:spcBef>
              <a:buClr>
                <a:srgbClr val="8684C6"/>
              </a:buClr>
              <a:buFont typeface="Arial"/>
              <a:buChar char="•"/>
              <a:tabLst>
                <a:tab pos="213402" algn="l"/>
                <a:tab pos="213642" algn="l"/>
              </a:tabLst>
            </a:pPr>
            <a:r>
              <a:rPr sz="1240" spc="-2" dirty="0">
                <a:cs typeface="Carlito"/>
              </a:rPr>
              <a:t>DF builds </a:t>
            </a:r>
            <a:r>
              <a:rPr sz="1240" dirty="0">
                <a:cs typeface="Carlito"/>
              </a:rPr>
              <a:t>a </a:t>
            </a:r>
            <a:r>
              <a:rPr sz="1240" spc="-2" dirty="0">
                <a:cs typeface="Carlito"/>
              </a:rPr>
              <a:t>regression line between fraction of </a:t>
            </a:r>
            <a:r>
              <a:rPr sz="1240" dirty="0">
                <a:cs typeface="Carlito"/>
              </a:rPr>
              <a:t>the </a:t>
            </a:r>
            <a:r>
              <a:rPr sz="1240" spc="-4" dirty="0">
                <a:cs typeface="Carlito"/>
              </a:rPr>
              <a:t>current </a:t>
            </a:r>
            <a:r>
              <a:rPr sz="1240" spc="-2" dirty="0">
                <a:cs typeface="Carlito"/>
              </a:rPr>
              <a:t>value </a:t>
            </a:r>
            <a:r>
              <a:rPr sz="1240" spc="-24" dirty="0">
                <a:cs typeface="Arial"/>
              </a:rPr>
              <a:t>Δ</a:t>
            </a:r>
            <a:r>
              <a:rPr sz="1240" spc="-24" dirty="0">
                <a:cs typeface="Carlito"/>
              </a:rPr>
              <a:t>y</a:t>
            </a:r>
            <a:r>
              <a:rPr sz="1240" spc="-37" baseline="-21367" dirty="0">
                <a:cs typeface="Carlito"/>
              </a:rPr>
              <a:t>t </a:t>
            </a:r>
            <a:r>
              <a:rPr sz="775" spc="-24" dirty="0">
                <a:cs typeface="Carlito"/>
              </a:rPr>
              <a:t> </a:t>
            </a:r>
            <a:r>
              <a:rPr sz="1240" dirty="0">
                <a:cs typeface="Carlito"/>
              </a:rPr>
              <a:t>and </a:t>
            </a:r>
            <a:r>
              <a:rPr sz="1240" spc="-2" dirty="0">
                <a:cs typeface="Carlito"/>
              </a:rPr>
              <a:t>fraction of </a:t>
            </a:r>
            <a:r>
              <a:rPr sz="1240" spc="-4" dirty="0">
                <a:cs typeface="Carlito"/>
              </a:rPr>
              <a:t>previous </a:t>
            </a:r>
            <a:r>
              <a:rPr sz="1240" spc="-2" dirty="0">
                <a:cs typeface="Carlito"/>
              </a:rPr>
              <a:t>value</a:t>
            </a:r>
            <a:r>
              <a:rPr sz="1240" spc="-6" dirty="0">
                <a:cs typeface="Carlito"/>
              </a:rPr>
              <a:t> </a:t>
            </a:r>
            <a:r>
              <a:rPr sz="1240" spc="-2" dirty="0">
                <a:cs typeface="Arial"/>
              </a:rPr>
              <a:t>δ</a:t>
            </a:r>
            <a:r>
              <a:rPr sz="1240" spc="-2" dirty="0">
                <a:cs typeface="Carlito"/>
              </a:rPr>
              <a:t>y</a:t>
            </a:r>
            <a:r>
              <a:rPr sz="1240" spc="-3" baseline="-21367" dirty="0">
                <a:cs typeface="Carlito"/>
              </a:rPr>
              <a:t>t-1</a:t>
            </a:r>
            <a:endParaRPr sz="1240" baseline="-21367" dirty="0">
              <a:cs typeface="Carlito"/>
            </a:endParaRPr>
          </a:p>
          <a:p>
            <a:pPr marL="213402" marR="171587" lvl="1" indent="-86755">
              <a:spcBef>
                <a:spcPts val="182"/>
              </a:spcBef>
              <a:buClr>
                <a:srgbClr val="8684C6"/>
              </a:buClr>
              <a:buFont typeface="Arial"/>
              <a:buChar char="•"/>
              <a:tabLst>
                <a:tab pos="213402" algn="l"/>
                <a:tab pos="213642" algn="l"/>
              </a:tabLst>
            </a:pPr>
            <a:r>
              <a:rPr sz="1240" spc="-2" dirty="0">
                <a:cs typeface="Carlito"/>
              </a:rPr>
              <a:t>The usual </a:t>
            </a:r>
            <a:r>
              <a:rPr sz="1240" spc="-4" dirty="0">
                <a:cs typeface="Carlito"/>
              </a:rPr>
              <a:t>t-statistic </a:t>
            </a:r>
            <a:r>
              <a:rPr sz="1240" dirty="0">
                <a:cs typeface="Carlito"/>
              </a:rPr>
              <a:t>is </a:t>
            </a:r>
            <a:r>
              <a:rPr sz="1240" spc="-2" dirty="0">
                <a:cs typeface="Carlito"/>
              </a:rPr>
              <a:t>not valid</a:t>
            </a:r>
            <a:r>
              <a:rPr lang="en-US" sz="1240" spc="-2" dirty="0">
                <a:cs typeface="Carlito"/>
              </a:rPr>
              <a:t> as difference term is introduced</a:t>
            </a:r>
            <a:r>
              <a:rPr sz="1240" spc="-2" dirty="0">
                <a:cs typeface="Carlito"/>
              </a:rPr>
              <a:t>, </a:t>
            </a:r>
            <a:endParaRPr lang="en-US" sz="1240" spc="-2" dirty="0">
              <a:cs typeface="Carlito"/>
            </a:endParaRPr>
          </a:p>
          <a:p>
            <a:pPr marL="213402" marR="171587" lvl="1" indent="-86755">
              <a:spcBef>
                <a:spcPts val="182"/>
              </a:spcBef>
              <a:buClr>
                <a:srgbClr val="8684C6"/>
              </a:buClr>
              <a:buFont typeface="Arial"/>
              <a:buChar char="•"/>
              <a:tabLst>
                <a:tab pos="213402" algn="l"/>
                <a:tab pos="213642" algn="l"/>
              </a:tabLst>
            </a:pPr>
            <a:r>
              <a:rPr sz="1240" dirty="0">
                <a:cs typeface="Carlito"/>
              </a:rPr>
              <a:t>thus D-F </a:t>
            </a:r>
            <a:r>
              <a:rPr sz="1240" spc="-4" dirty="0">
                <a:cs typeface="Carlito"/>
              </a:rPr>
              <a:t>developed appropriate  </a:t>
            </a:r>
            <a:r>
              <a:rPr sz="1240" spc="-2" dirty="0">
                <a:cs typeface="Carlito"/>
              </a:rPr>
              <a:t>critical values.</a:t>
            </a:r>
            <a:r>
              <a:rPr lang="en-US" sz="1240" spc="-2" dirty="0">
                <a:cs typeface="Carlito"/>
              </a:rPr>
              <a:t> Which follows DF distribution</a:t>
            </a:r>
          </a:p>
          <a:p>
            <a:pPr marL="213402" marR="171587" lvl="1" indent="-86755">
              <a:spcBef>
                <a:spcPts val="182"/>
              </a:spcBef>
              <a:buClr>
                <a:srgbClr val="8684C6"/>
              </a:buClr>
              <a:buFont typeface="Arial"/>
              <a:buChar char="•"/>
              <a:tabLst>
                <a:tab pos="213402" algn="l"/>
                <a:tab pos="213642" algn="l"/>
              </a:tabLst>
            </a:pPr>
            <a:r>
              <a:rPr sz="1240" b="1" dirty="0">
                <a:solidFill>
                  <a:srgbClr val="FF0000"/>
                </a:solidFill>
                <a:cs typeface="Carlito"/>
              </a:rPr>
              <a:t>If P </a:t>
            </a:r>
            <a:r>
              <a:rPr sz="1240" b="1" spc="-4" dirty="0">
                <a:solidFill>
                  <a:srgbClr val="FF0000"/>
                </a:solidFill>
                <a:cs typeface="Carlito"/>
              </a:rPr>
              <a:t>value </a:t>
            </a:r>
            <a:r>
              <a:rPr sz="1240" b="1" dirty="0">
                <a:solidFill>
                  <a:srgbClr val="FF0000"/>
                </a:solidFill>
                <a:cs typeface="Carlito"/>
              </a:rPr>
              <a:t>of </a:t>
            </a:r>
            <a:r>
              <a:rPr sz="1240" b="1" spc="-2" dirty="0">
                <a:solidFill>
                  <a:srgbClr val="FF0000"/>
                </a:solidFill>
                <a:cs typeface="Carlito"/>
              </a:rPr>
              <a:t>DF </a:t>
            </a:r>
            <a:r>
              <a:rPr sz="1240" b="1" spc="-6" dirty="0">
                <a:solidFill>
                  <a:srgbClr val="FF0000"/>
                </a:solidFill>
                <a:cs typeface="Carlito"/>
              </a:rPr>
              <a:t>test </a:t>
            </a:r>
            <a:r>
              <a:rPr sz="1240" b="1" dirty="0">
                <a:solidFill>
                  <a:srgbClr val="FF0000"/>
                </a:solidFill>
                <a:cs typeface="Carlito"/>
              </a:rPr>
              <a:t>is </a:t>
            </a:r>
            <a:r>
              <a:rPr sz="1240" b="1" spc="-2" dirty="0">
                <a:solidFill>
                  <a:srgbClr val="FF0000"/>
                </a:solidFill>
                <a:cs typeface="Carlito"/>
              </a:rPr>
              <a:t>&lt;5% </a:t>
            </a:r>
            <a:r>
              <a:rPr sz="1240" b="1" dirty="0">
                <a:solidFill>
                  <a:srgbClr val="FF0000"/>
                </a:solidFill>
                <a:cs typeface="Carlito"/>
              </a:rPr>
              <a:t>then the series is  </a:t>
            </a:r>
            <a:r>
              <a:rPr sz="1240" b="1" spc="-4" dirty="0">
                <a:solidFill>
                  <a:srgbClr val="FF0000"/>
                </a:solidFill>
                <a:cs typeface="Carlito"/>
              </a:rPr>
              <a:t>stationary</a:t>
            </a:r>
            <a:endParaRPr sz="1240" dirty="0">
              <a:solidFill>
                <a:srgbClr val="FF0000"/>
              </a:solidFill>
              <a:cs typeface="Carlito"/>
            </a:endParaRPr>
          </a:p>
        </p:txBody>
      </p:sp>
    </p:spTree>
    <p:extLst>
      <p:ext uri="{BB962C8B-B14F-4D97-AF65-F5344CB8AC3E}">
        <p14:creationId xmlns:p14="http://schemas.microsoft.com/office/powerpoint/2010/main" val="405457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95375" y="137975"/>
            <a:ext cx="4118336" cy="343165"/>
          </a:xfrm>
          <a:prstGeom prst="rect">
            <a:avLst/>
          </a:prstGeom>
        </p:spPr>
        <p:txBody>
          <a:bodyPr vert="horz" wrap="square" lIns="0" tIns="4566" rIns="0" bIns="0" rtlCol="0">
            <a:spAutoFit/>
          </a:bodyPr>
          <a:lstStyle/>
          <a:p>
            <a:pPr marL="4806">
              <a:spcBef>
                <a:spcPts val="36"/>
              </a:spcBef>
            </a:pPr>
            <a:r>
              <a:rPr sz="1100" spc="-40" dirty="0"/>
              <a:t>Differentiation</a:t>
            </a:r>
            <a:r>
              <a:rPr lang="en-US" sz="1000" spc="-40" dirty="0"/>
              <a:t>-</a:t>
            </a:r>
            <a:r>
              <a:rPr lang="en-US" sz="1100" b="0" i="0" dirty="0">
                <a:solidFill>
                  <a:srgbClr val="202124"/>
                </a:solidFill>
                <a:effectLst/>
                <a:latin typeface="arial" panose="020B0604020202020204" pitchFamily="34" charset="0"/>
              </a:rPr>
              <a:t>The first difference of a </a:t>
            </a:r>
            <a:r>
              <a:rPr lang="en-US" sz="1100" b="1" i="0" dirty="0">
                <a:solidFill>
                  <a:srgbClr val="202124"/>
                </a:solidFill>
                <a:effectLst/>
                <a:latin typeface="arial" panose="020B0604020202020204" pitchFamily="34" charset="0"/>
              </a:rPr>
              <a:t>time series</a:t>
            </a:r>
            <a:r>
              <a:rPr lang="en-US" sz="1100" b="0" i="0" dirty="0">
                <a:solidFill>
                  <a:srgbClr val="202124"/>
                </a:solidFill>
                <a:effectLst/>
                <a:latin typeface="arial" panose="020B0604020202020204" pitchFamily="34" charset="0"/>
              </a:rPr>
              <a:t> is the </a:t>
            </a:r>
            <a:r>
              <a:rPr lang="en-US" sz="1100" b="1" i="0" dirty="0">
                <a:solidFill>
                  <a:srgbClr val="202124"/>
                </a:solidFill>
                <a:effectLst/>
                <a:latin typeface="arial" panose="020B0604020202020204" pitchFamily="34" charset="0"/>
              </a:rPr>
              <a:t>series</a:t>
            </a:r>
            <a:r>
              <a:rPr lang="en-US" sz="1100" b="0" i="0" dirty="0">
                <a:solidFill>
                  <a:srgbClr val="202124"/>
                </a:solidFill>
                <a:effectLst/>
                <a:latin typeface="arial" panose="020B0604020202020204" pitchFamily="34" charset="0"/>
              </a:rPr>
              <a:t> of changes from one period to the next. </a:t>
            </a:r>
            <a:endParaRPr sz="1000" dirty="0"/>
          </a:p>
        </p:txBody>
      </p:sp>
      <p:grpSp>
        <p:nvGrpSpPr>
          <p:cNvPr id="4" name="object 4"/>
          <p:cNvGrpSpPr/>
          <p:nvPr/>
        </p:nvGrpSpPr>
        <p:grpSpPr>
          <a:xfrm>
            <a:off x="1505159" y="866902"/>
            <a:ext cx="3298768" cy="2001467"/>
            <a:chOff x="374103" y="1417574"/>
            <a:chExt cx="8716010" cy="5288280"/>
          </a:xfrm>
        </p:grpSpPr>
        <p:sp>
          <p:nvSpPr>
            <p:cNvPr id="5" name="object 5"/>
            <p:cNvSpPr/>
            <p:nvPr/>
          </p:nvSpPr>
          <p:spPr>
            <a:xfrm>
              <a:off x="8531733" y="5648959"/>
              <a:ext cx="548640" cy="396240"/>
            </a:xfrm>
            <a:custGeom>
              <a:avLst/>
              <a:gdLst/>
              <a:ahLst/>
              <a:cxnLst/>
              <a:rect l="l" t="t" r="r" b="b"/>
              <a:pathLst>
                <a:path w="548640" h="396239">
                  <a:moveTo>
                    <a:pt x="71120" y="396239"/>
                  </a:moveTo>
                  <a:lnTo>
                    <a:pt x="43451" y="390651"/>
                  </a:lnTo>
                  <a:lnTo>
                    <a:pt x="20843" y="375410"/>
                  </a:lnTo>
                  <a:lnTo>
                    <a:pt x="5593" y="352804"/>
                  </a:lnTo>
                  <a:lnTo>
                    <a:pt x="0" y="325119"/>
                  </a:lnTo>
                  <a:lnTo>
                    <a:pt x="0" y="71119"/>
                  </a:lnTo>
                  <a:lnTo>
                    <a:pt x="5593" y="43435"/>
                  </a:lnTo>
                  <a:lnTo>
                    <a:pt x="20843" y="20829"/>
                  </a:lnTo>
                  <a:lnTo>
                    <a:pt x="43451" y="5588"/>
                  </a:lnTo>
                  <a:lnTo>
                    <a:pt x="71120" y="0"/>
                  </a:lnTo>
                </a:path>
                <a:path w="548640" h="396239">
                  <a:moveTo>
                    <a:pt x="477520" y="0"/>
                  </a:moveTo>
                  <a:lnTo>
                    <a:pt x="505241" y="5588"/>
                  </a:lnTo>
                  <a:lnTo>
                    <a:pt x="527843" y="20829"/>
                  </a:lnTo>
                  <a:lnTo>
                    <a:pt x="543063" y="43435"/>
                  </a:lnTo>
                  <a:lnTo>
                    <a:pt x="548640" y="71119"/>
                  </a:lnTo>
                  <a:lnTo>
                    <a:pt x="548640" y="325119"/>
                  </a:lnTo>
                  <a:lnTo>
                    <a:pt x="543063" y="352804"/>
                  </a:lnTo>
                  <a:lnTo>
                    <a:pt x="527843" y="375410"/>
                  </a:lnTo>
                  <a:lnTo>
                    <a:pt x="505241" y="390651"/>
                  </a:lnTo>
                  <a:lnTo>
                    <a:pt x="477520" y="396239"/>
                  </a:lnTo>
                </a:path>
              </a:pathLst>
            </a:custGeom>
            <a:ln w="19050">
              <a:solidFill>
                <a:srgbClr val="FFFFFF"/>
              </a:solidFill>
            </a:ln>
          </p:spPr>
          <p:txBody>
            <a:bodyPr wrap="square" lIns="0" tIns="0" rIns="0" bIns="0" rtlCol="0"/>
            <a:lstStyle/>
            <a:p>
              <a:endParaRPr sz="681"/>
            </a:p>
          </p:txBody>
        </p:sp>
        <p:sp>
          <p:nvSpPr>
            <p:cNvPr id="6" name="object 6"/>
            <p:cNvSpPr/>
            <p:nvPr/>
          </p:nvSpPr>
          <p:spPr>
            <a:xfrm>
              <a:off x="3505200" y="1417574"/>
              <a:ext cx="4067175" cy="2444623"/>
            </a:xfrm>
            <a:prstGeom prst="rect">
              <a:avLst/>
            </a:prstGeom>
            <a:blipFill>
              <a:blip r:embed="rId2" cstate="print"/>
              <a:stretch>
                <a:fillRect/>
              </a:stretch>
            </a:blipFill>
          </p:spPr>
          <p:txBody>
            <a:bodyPr wrap="square" lIns="0" tIns="0" rIns="0" bIns="0" rtlCol="0"/>
            <a:lstStyle/>
            <a:p>
              <a:endParaRPr sz="681"/>
            </a:p>
          </p:txBody>
        </p:sp>
        <p:sp>
          <p:nvSpPr>
            <p:cNvPr id="7" name="object 7"/>
            <p:cNvSpPr/>
            <p:nvPr/>
          </p:nvSpPr>
          <p:spPr>
            <a:xfrm>
              <a:off x="3505200" y="4217924"/>
              <a:ext cx="4138803" cy="2487676"/>
            </a:xfrm>
            <a:prstGeom prst="rect">
              <a:avLst/>
            </a:prstGeom>
            <a:blipFill>
              <a:blip r:embed="rId3" cstate="print"/>
              <a:stretch>
                <a:fillRect/>
              </a:stretch>
            </a:blipFill>
          </p:spPr>
          <p:txBody>
            <a:bodyPr wrap="square" lIns="0" tIns="0" rIns="0" bIns="0" rtlCol="0"/>
            <a:lstStyle/>
            <a:p>
              <a:endParaRPr sz="681"/>
            </a:p>
          </p:txBody>
        </p:sp>
        <p:sp>
          <p:nvSpPr>
            <p:cNvPr id="8" name="object 8"/>
            <p:cNvSpPr/>
            <p:nvPr/>
          </p:nvSpPr>
          <p:spPr>
            <a:xfrm>
              <a:off x="386803" y="1725549"/>
              <a:ext cx="2591435" cy="914400"/>
            </a:xfrm>
            <a:custGeom>
              <a:avLst/>
              <a:gdLst/>
              <a:ahLst/>
              <a:cxnLst/>
              <a:rect l="l" t="t" r="r" b="b"/>
              <a:pathLst>
                <a:path w="2591435" h="914400">
                  <a:moveTo>
                    <a:pt x="2438438" y="0"/>
                  </a:moveTo>
                  <a:lnTo>
                    <a:pt x="152400" y="0"/>
                  </a:lnTo>
                  <a:lnTo>
                    <a:pt x="104226" y="7766"/>
                  </a:lnTo>
                  <a:lnTo>
                    <a:pt x="62391" y="29394"/>
                  </a:lnTo>
                  <a:lnTo>
                    <a:pt x="29402" y="62380"/>
                  </a:lnTo>
                  <a:lnTo>
                    <a:pt x="7768" y="104217"/>
                  </a:lnTo>
                  <a:lnTo>
                    <a:pt x="0" y="152400"/>
                  </a:lnTo>
                  <a:lnTo>
                    <a:pt x="0" y="762000"/>
                  </a:lnTo>
                  <a:lnTo>
                    <a:pt x="7768" y="810182"/>
                  </a:lnTo>
                  <a:lnTo>
                    <a:pt x="29402" y="852019"/>
                  </a:lnTo>
                  <a:lnTo>
                    <a:pt x="62391" y="885005"/>
                  </a:lnTo>
                  <a:lnTo>
                    <a:pt x="104226" y="906633"/>
                  </a:lnTo>
                  <a:lnTo>
                    <a:pt x="152400" y="914400"/>
                  </a:lnTo>
                  <a:lnTo>
                    <a:pt x="2438438" y="914400"/>
                  </a:lnTo>
                  <a:lnTo>
                    <a:pt x="2486572" y="906633"/>
                  </a:lnTo>
                  <a:lnTo>
                    <a:pt x="2528402" y="885005"/>
                  </a:lnTo>
                  <a:lnTo>
                    <a:pt x="2561406" y="852019"/>
                  </a:lnTo>
                  <a:lnTo>
                    <a:pt x="2583059" y="810182"/>
                  </a:lnTo>
                  <a:lnTo>
                    <a:pt x="2590838" y="762000"/>
                  </a:lnTo>
                  <a:lnTo>
                    <a:pt x="2590838" y="152400"/>
                  </a:lnTo>
                  <a:lnTo>
                    <a:pt x="2583059" y="104217"/>
                  </a:lnTo>
                  <a:lnTo>
                    <a:pt x="2561406" y="62380"/>
                  </a:lnTo>
                  <a:lnTo>
                    <a:pt x="2528402" y="29394"/>
                  </a:lnTo>
                  <a:lnTo>
                    <a:pt x="2486572" y="7766"/>
                  </a:lnTo>
                  <a:lnTo>
                    <a:pt x="2438438" y="0"/>
                  </a:lnTo>
                  <a:close/>
                </a:path>
              </a:pathLst>
            </a:custGeom>
            <a:solidFill>
              <a:srgbClr val="FFFFFF"/>
            </a:solidFill>
          </p:spPr>
          <p:txBody>
            <a:bodyPr wrap="square" lIns="0" tIns="0" rIns="0" bIns="0" rtlCol="0"/>
            <a:lstStyle/>
            <a:p>
              <a:endParaRPr sz="681"/>
            </a:p>
          </p:txBody>
        </p:sp>
        <p:sp>
          <p:nvSpPr>
            <p:cNvPr id="9" name="object 9"/>
            <p:cNvSpPr/>
            <p:nvPr/>
          </p:nvSpPr>
          <p:spPr>
            <a:xfrm>
              <a:off x="386803" y="1725549"/>
              <a:ext cx="2591435" cy="914400"/>
            </a:xfrm>
            <a:custGeom>
              <a:avLst/>
              <a:gdLst/>
              <a:ahLst/>
              <a:cxnLst/>
              <a:rect l="l" t="t" r="r" b="b"/>
              <a:pathLst>
                <a:path w="2591435" h="914400">
                  <a:moveTo>
                    <a:pt x="0" y="152400"/>
                  </a:moveTo>
                  <a:lnTo>
                    <a:pt x="7768" y="104217"/>
                  </a:lnTo>
                  <a:lnTo>
                    <a:pt x="29402" y="62380"/>
                  </a:lnTo>
                  <a:lnTo>
                    <a:pt x="62391" y="29394"/>
                  </a:lnTo>
                  <a:lnTo>
                    <a:pt x="104226" y="7766"/>
                  </a:lnTo>
                  <a:lnTo>
                    <a:pt x="152400" y="0"/>
                  </a:lnTo>
                  <a:lnTo>
                    <a:pt x="2438438" y="0"/>
                  </a:lnTo>
                  <a:lnTo>
                    <a:pt x="2486572" y="7766"/>
                  </a:lnTo>
                  <a:lnTo>
                    <a:pt x="2528402" y="29394"/>
                  </a:lnTo>
                  <a:lnTo>
                    <a:pt x="2561406" y="62380"/>
                  </a:lnTo>
                  <a:lnTo>
                    <a:pt x="2583059" y="104217"/>
                  </a:lnTo>
                  <a:lnTo>
                    <a:pt x="2590838" y="152400"/>
                  </a:lnTo>
                  <a:lnTo>
                    <a:pt x="2590838" y="762000"/>
                  </a:lnTo>
                  <a:lnTo>
                    <a:pt x="2583059" y="810182"/>
                  </a:lnTo>
                  <a:lnTo>
                    <a:pt x="2561406" y="852019"/>
                  </a:lnTo>
                  <a:lnTo>
                    <a:pt x="2528402" y="885005"/>
                  </a:lnTo>
                  <a:lnTo>
                    <a:pt x="2486572" y="906633"/>
                  </a:lnTo>
                  <a:lnTo>
                    <a:pt x="2438438" y="914400"/>
                  </a:lnTo>
                  <a:lnTo>
                    <a:pt x="152400" y="914400"/>
                  </a:lnTo>
                  <a:lnTo>
                    <a:pt x="104226" y="906633"/>
                  </a:lnTo>
                  <a:lnTo>
                    <a:pt x="62391" y="885005"/>
                  </a:lnTo>
                  <a:lnTo>
                    <a:pt x="29402" y="852019"/>
                  </a:lnTo>
                  <a:lnTo>
                    <a:pt x="7768" y="810182"/>
                  </a:lnTo>
                  <a:lnTo>
                    <a:pt x="0" y="762000"/>
                  </a:lnTo>
                  <a:lnTo>
                    <a:pt x="0" y="152400"/>
                  </a:lnTo>
                  <a:close/>
                </a:path>
              </a:pathLst>
            </a:custGeom>
            <a:ln w="25400">
              <a:solidFill>
                <a:srgbClr val="6E8183"/>
              </a:solidFill>
            </a:ln>
          </p:spPr>
          <p:txBody>
            <a:bodyPr wrap="square" lIns="0" tIns="0" rIns="0" bIns="0" rtlCol="0"/>
            <a:lstStyle/>
            <a:p>
              <a:endParaRPr sz="681"/>
            </a:p>
          </p:txBody>
        </p:sp>
      </p:grpSp>
      <p:sp>
        <p:nvSpPr>
          <p:cNvPr id="10" name="object 10"/>
          <p:cNvSpPr txBox="1"/>
          <p:nvPr/>
        </p:nvSpPr>
        <p:spPr>
          <a:xfrm>
            <a:off x="1740836" y="1149135"/>
            <a:ext cx="460712" cy="109626"/>
          </a:xfrm>
          <a:prstGeom prst="rect">
            <a:avLst/>
          </a:prstGeom>
        </p:spPr>
        <p:txBody>
          <a:bodyPr vert="horz" wrap="square" lIns="0" tIns="4807" rIns="0" bIns="0" rtlCol="0">
            <a:spAutoFit/>
          </a:bodyPr>
          <a:lstStyle/>
          <a:p>
            <a:pPr marL="4806">
              <a:spcBef>
                <a:spcPts val="38"/>
              </a:spcBef>
            </a:pPr>
            <a:r>
              <a:rPr sz="681" spc="-2" dirty="0">
                <a:latin typeface="Carlito"/>
                <a:cs typeface="Carlito"/>
              </a:rPr>
              <a:t>Actual</a:t>
            </a:r>
            <a:r>
              <a:rPr sz="681" spc="-24" dirty="0">
                <a:latin typeface="Carlito"/>
                <a:cs typeface="Carlito"/>
              </a:rPr>
              <a:t> </a:t>
            </a:r>
            <a:r>
              <a:rPr sz="681" spc="-2" dirty="0">
                <a:latin typeface="Carlito"/>
                <a:cs typeface="Carlito"/>
              </a:rPr>
              <a:t>Series</a:t>
            </a:r>
            <a:endParaRPr sz="681">
              <a:latin typeface="Carlito"/>
              <a:cs typeface="Carlito"/>
            </a:endParaRPr>
          </a:p>
        </p:txBody>
      </p:sp>
      <p:grpSp>
        <p:nvGrpSpPr>
          <p:cNvPr id="11" name="object 11"/>
          <p:cNvGrpSpPr/>
          <p:nvPr/>
        </p:nvGrpSpPr>
        <p:grpSpPr>
          <a:xfrm>
            <a:off x="1470791" y="2187659"/>
            <a:ext cx="990400" cy="355688"/>
            <a:chOff x="343395" y="4534661"/>
            <a:chExt cx="2616835" cy="939800"/>
          </a:xfrm>
        </p:grpSpPr>
        <p:sp>
          <p:nvSpPr>
            <p:cNvPr id="12" name="object 12"/>
            <p:cNvSpPr/>
            <p:nvPr/>
          </p:nvSpPr>
          <p:spPr>
            <a:xfrm>
              <a:off x="356095" y="4547361"/>
              <a:ext cx="2591435" cy="914400"/>
            </a:xfrm>
            <a:custGeom>
              <a:avLst/>
              <a:gdLst/>
              <a:ahLst/>
              <a:cxnLst/>
              <a:rect l="l" t="t" r="r" b="b"/>
              <a:pathLst>
                <a:path w="2591435" h="914400">
                  <a:moveTo>
                    <a:pt x="2438412" y="0"/>
                  </a:moveTo>
                  <a:lnTo>
                    <a:pt x="152400" y="0"/>
                  </a:lnTo>
                  <a:lnTo>
                    <a:pt x="104226" y="7766"/>
                  </a:lnTo>
                  <a:lnTo>
                    <a:pt x="62391" y="29394"/>
                  </a:lnTo>
                  <a:lnTo>
                    <a:pt x="29402" y="62380"/>
                  </a:lnTo>
                  <a:lnTo>
                    <a:pt x="7768" y="104217"/>
                  </a:lnTo>
                  <a:lnTo>
                    <a:pt x="0" y="152400"/>
                  </a:lnTo>
                  <a:lnTo>
                    <a:pt x="0" y="762000"/>
                  </a:lnTo>
                  <a:lnTo>
                    <a:pt x="7768" y="810182"/>
                  </a:lnTo>
                  <a:lnTo>
                    <a:pt x="29402" y="852019"/>
                  </a:lnTo>
                  <a:lnTo>
                    <a:pt x="62391" y="885005"/>
                  </a:lnTo>
                  <a:lnTo>
                    <a:pt x="104226" y="906633"/>
                  </a:lnTo>
                  <a:lnTo>
                    <a:pt x="152400" y="914400"/>
                  </a:lnTo>
                  <a:lnTo>
                    <a:pt x="2438412" y="914400"/>
                  </a:lnTo>
                  <a:lnTo>
                    <a:pt x="2486595" y="906633"/>
                  </a:lnTo>
                  <a:lnTo>
                    <a:pt x="2528432" y="885005"/>
                  </a:lnTo>
                  <a:lnTo>
                    <a:pt x="2561417" y="852019"/>
                  </a:lnTo>
                  <a:lnTo>
                    <a:pt x="2583046" y="810182"/>
                  </a:lnTo>
                  <a:lnTo>
                    <a:pt x="2590812" y="762000"/>
                  </a:lnTo>
                  <a:lnTo>
                    <a:pt x="2590812" y="152400"/>
                  </a:lnTo>
                  <a:lnTo>
                    <a:pt x="2583046" y="104217"/>
                  </a:lnTo>
                  <a:lnTo>
                    <a:pt x="2561417" y="62380"/>
                  </a:lnTo>
                  <a:lnTo>
                    <a:pt x="2528432" y="29394"/>
                  </a:lnTo>
                  <a:lnTo>
                    <a:pt x="2486595" y="7766"/>
                  </a:lnTo>
                  <a:lnTo>
                    <a:pt x="2438412" y="0"/>
                  </a:lnTo>
                  <a:close/>
                </a:path>
              </a:pathLst>
            </a:custGeom>
            <a:solidFill>
              <a:srgbClr val="FFFFFF"/>
            </a:solidFill>
          </p:spPr>
          <p:txBody>
            <a:bodyPr wrap="square" lIns="0" tIns="0" rIns="0" bIns="0" rtlCol="0"/>
            <a:lstStyle/>
            <a:p>
              <a:endParaRPr sz="681"/>
            </a:p>
          </p:txBody>
        </p:sp>
        <p:sp>
          <p:nvSpPr>
            <p:cNvPr id="13" name="object 13"/>
            <p:cNvSpPr/>
            <p:nvPr/>
          </p:nvSpPr>
          <p:spPr>
            <a:xfrm>
              <a:off x="356095" y="4547361"/>
              <a:ext cx="2591435" cy="914400"/>
            </a:xfrm>
            <a:custGeom>
              <a:avLst/>
              <a:gdLst/>
              <a:ahLst/>
              <a:cxnLst/>
              <a:rect l="l" t="t" r="r" b="b"/>
              <a:pathLst>
                <a:path w="2591435" h="914400">
                  <a:moveTo>
                    <a:pt x="0" y="152400"/>
                  </a:moveTo>
                  <a:lnTo>
                    <a:pt x="7768" y="104217"/>
                  </a:lnTo>
                  <a:lnTo>
                    <a:pt x="29402" y="62380"/>
                  </a:lnTo>
                  <a:lnTo>
                    <a:pt x="62391" y="29394"/>
                  </a:lnTo>
                  <a:lnTo>
                    <a:pt x="104226" y="7766"/>
                  </a:lnTo>
                  <a:lnTo>
                    <a:pt x="152400" y="0"/>
                  </a:lnTo>
                  <a:lnTo>
                    <a:pt x="2438412" y="0"/>
                  </a:lnTo>
                  <a:lnTo>
                    <a:pt x="2486595" y="7766"/>
                  </a:lnTo>
                  <a:lnTo>
                    <a:pt x="2528432" y="29394"/>
                  </a:lnTo>
                  <a:lnTo>
                    <a:pt x="2561417" y="62380"/>
                  </a:lnTo>
                  <a:lnTo>
                    <a:pt x="2583046" y="104217"/>
                  </a:lnTo>
                  <a:lnTo>
                    <a:pt x="2590812" y="152400"/>
                  </a:lnTo>
                  <a:lnTo>
                    <a:pt x="2590812" y="762000"/>
                  </a:lnTo>
                  <a:lnTo>
                    <a:pt x="2583046" y="810182"/>
                  </a:lnTo>
                  <a:lnTo>
                    <a:pt x="2561417" y="852019"/>
                  </a:lnTo>
                  <a:lnTo>
                    <a:pt x="2528432" y="885005"/>
                  </a:lnTo>
                  <a:lnTo>
                    <a:pt x="2486595" y="906633"/>
                  </a:lnTo>
                  <a:lnTo>
                    <a:pt x="2438412" y="914400"/>
                  </a:lnTo>
                  <a:lnTo>
                    <a:pt x="152400" y="914400"/>
                  </a:lnTo>
                  <a:lnTo>
                    <a:pt x="104226" y="906633"/>
                  </a:lnTo>
                  <a:lnTo>
                    <a:pt x="62391" y="885005"/>
                  </a:lnTo>
                  <a:lnTo>
                    <a:pt x="29402" y="852019"/>
                  </a:lnTo>
                  <a:lnTo>
                    <a:pt x="7768" y="810182"/>
                  </a:lnTo>
                  <a:lnTo>
                    <a:pt x="0" y="762000"/>
                  </a:lnTo>
                  <a:lnTo>
                    <a:pt x="0" y="152400"/>
                  </a:lnTo>
                  <a:close/>
                </a:path>
              </a:pathLst>
            </a:custGeom>
            <a:ln w="25400">
              <a:solidFill>
                <a:srgbClr val="6E8183"/>
              </a:solidFill>
            </a:ln>
          </p:spPr>
          <p:txBody>
            <a:bodyPr wrap="square" lIns="0" tIns="0" rIns="0" bIns="0" rtlCol="0"/>
            <a:lstStyle/>
            <a:p>
              <a:endParaRPr sz="681"/>
            </a:p>
          </p:txBody>
        </p:sp>
      </p:grpSp>
      <p:sp>
        <p:nvSpPr>
          <p:cNvPr id="14" name="object 14"/>
          <p:cNvSpPr txBox="1"/>
          <p:nvPr/>
        </p:nvSpPr>
        <p:spPr>
          <a:xfrm>
            <a:off x="1704993" y="2225879"/>
            <a:ext cx="521996" cy="214398"/>
          </a:xfrm>
          <a:prstGeom prst="rect">
            <a:avLst/>
          </a:prstGeom>
        </p:spPr>
        <p:txBody>
          <a:bodyPr vert="horz" wrap="square" lIns="0" tIns="4807" rIns="0" bIns="0" rtlCol="0">
            <a:spAutoFit/>
          </a:bodyPr>
          <a:lstStyle/>
          <a:p>
            <a:pPr algn="ctr">
              <a:spcBef>
                <a:spcPts val="38"/>
              </a:spcBef>
            </a:pPr>
            <a:r>
              <a:rPr sz="681" spc="-2" dirty="0">
                <a:latin typeface="Carlito"/>
                <a:cs typeface="Carlito"/>
              </a:rPr>
              <a:t>Series</a:t>
            </a:r>
            <a:r>
              <a:rPr sz="681" spc="-13" dirty="0">
                <a:latin typeface="Carlito"/>
                <a:cs typeface="Carlito"/>
              </a:rPr>
              <a:t> </a:t>
            </a:r>
            <a:r>
              <a:rPr sz="681" spc="-2" dirty="0">
                <a:latin typeface="Carlito"/>
                <a:cs typeface="Carlito"/>
              </a:rPr>
              <a:t>After</a:t>
            </a:r>
            <a:endParaRPr sz="681">
              <a:latin typeface="Carlito"/>
              <a:cs typeface="Carlito"/>
            </a:endParaRPr>
          </a:p>
          <a:p>
            <a:pPr algn="ctr">
              <a:lnSpc>
                <a:spcPct val="100000"/>
              </a:lnSpc>
            </a:pPr>
            <a:r>
              <a:rPr sz="681" spc="-6" dirty="0">
                <a:latin typeface="Carlito"/>
                <a:cs typeface="Carlito"/>
              </a:rPr>
              <a:t>Differentiation</a:t>
            </a:r>
            <a:endParaRPr sz="681">
              <a:latin typeface="Carlito"/>
              <a:cs typeface="Carlito"/>
            </a:endParaRPr>
          </a:p>
        </p:txBody>
      </p:sp>
    </p:spTree>
    <p:extLst>
      <p:ext uri="{BB962C8B-B14F-4D97-AF65-F5344CB8AC3E}">
        <p14:creationId xmlns:p14="http://schemas.microsoft.com/office/powerpoint/2010/main" val="19236669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3410" y="198524"/>
            <a:ext cx="1169035" cy="232756"/>
          </a:xfrm>
          <a:prstGeom prst="rect">
            <a:avLst/>
          </a:prstGeom>
        </p:spPr>
        <p:txBody>
          <a:bodyPr vert="horz" wrap="square" lIns="0" tIns="17145" rIns="0" bIns="0" rtlCol="0">
            <a:spAutoFit/>
          </a:bodyPr>
          <a:lstStyle/>
          <a:p>
            <a:pPr marL="12700">
              <a:spcBef>
                <a:spcPts val="135"/>
              </a:spcBef>
            </a:pPr>
            <a:r>
              <a:rPr spc="40" dirty="0"/>
              <a:t>ARIMA</a:t>
            </a:r>
            <a:r>
              <a:rPr spc="-25" dirty="0"/>
              <a:t> Models</a:t>
            </a:r>
          </a:p>
        </p:txBody>
      </p:sp>
      <p:sp>
        <p:nvSpPr>
          <p:cNvPr id="3" name="object 3"/>
          <p:cNvSpPr txBox="1"/>
          <p:nvPr/>
        </p:nvSpPr>
        <p:spPr>
          <a:xfrm>
            <a:off x="1206577" y="583945"/>
            <a:ext cx="3872229" cy="1966563"/>
          </a:xfrm>
          <a:prstGeom prst="rect">
            <a:avLst/>
          </a:prstGeom>
        </p:spPr>
        <p:txBody>
          <a:bodyPr vert="horz" wrap="square" lIns="0" tIns="29209" rIns="0" bIns="0" rtlCol="0">
            <a:spAutoFit/>
          </a:bodyPr>
          <a:lstStyle/>
          <a:p>
            <a:pPr marL="201930" marR="488315" indent="-139065">
              <a:lnSpc>
                <a:spcPts val="1200"/>
              </a:lnSpc>
              <a:spcBef>
                <a:spcPts val="229"/>
              </a:spcBef>
              <a:buClr>
                <a:srgbClr val="3333B2"/>
              </a:buClr>
              <a:buFont typeface="Lucida Sans Unicode"/>
              <a:buChar char="•"/>
              <a:tabLst>
                <a:tab pos="202565" algn="l"/>
              </a:tabLst>
            </a:pPr>
            <a:r>
              <a:rPr sz="1100" spc="30" dirty="0">
                <a:latin typeface="Tahoma"/>
                <a:cs typeface="Tahoma"/>
              </a:rPr>
              <a:t>ARIMA</a:t>
            </a:r>
            <a:r>
              <a:rPr sz="1100" spc="20" dirty="0">
                <a:latin typeface="Tahoma"/>
                <a:cs typeface="Tahoma"/>
              </a:rPr>
              <a:t> </a:t>
            </a:r>
            <a:r>
              <a:rPr sz="1100" spc="-50" dirty="0">
                <a:latin typeface="Tahoma"/>
                <a:cs typeface="Tahoma"/>
              </a:rPr>
              <a:t>stands</a:t>
            </a:r>
            <a:r>
              <a:rPr sz="1100" spc="20" dirty="0">
                <a:latin typeface="Tahoma"/>
                <a:cs typeface="Tahoma"/>
              </a:rPr>
              <a:t> </a:t>
            </a:r>
            <a:r>
              <a:rPr sz="1100" spc="-45" dirty="0">
                <a:latin typeface="Tahoma"/>
                <a:cs typeface="Tahoma"/>
              </a:rPr>
              <a:t>for</a:t>
            </a:r>
            <a:r>
              <a:rPr sz="1100" spc="35" dirty="0">
                <a:latin typeface="Tahoma"/>
                <a:cs typeface="Tahoma"/>
              </a:rPr>
              <a:t> </a:t>
            </a:r>
            <a:r>
              <a:rPr sz="1100" spc="-50" dirty="0">
                <a:latin typeface="Arial"/>
                <a:cs typeface="Arial"/>
              </a:rPr>
              <a:t>A</a:t>
            </a:r>
            <a:r>
              <a:rPr sz="1100" spc="-50" dirty="0">
                <a:latin typeface="Tahoma"/>
                <a:cs typeface="Tahoma"/>
              </a:rPr>
              <a:t>uto-</a:t>
            </a:r>
            <a:r>
              <a:rPr sz="1100" spc="-50" dirty="0">
                <a:latin typeface="Arial"/>
                <a:cs typeface="Arial"/>
              </a:rPr>
              <a:t>R</a:t>
            </a:r>
            <a:r>
              <a:rPr sz="1100" spc="-50" dirty="0">
                <a:latin typeface="Tahoma"/>
                <a:cs typeface="Tahoma"/>
              </a:rPr>
              <a:t>egressive </a:t>
            </a:r>
            <a:r>
              <a:rPr sz="1100" spc="-330" dirty="0">
                <a:latin typeface="Tahoma"/>
                <a:cs typeface="Tahoma"/>
              </a:rPr>
              <a:t> </a:t>
            </a:r>
            <a:r>
              <a:rPr sz="1100" spc="-35" dirty="0">
                <a:latin typeface="Arial"/>
                <a:cs typeface="Arial"/>
              </a:rPr>
              <a:t>I</a:t>
            </a:r>
            <a:r>
              <a:rPr sz="1100" spc="-35" dirty="0">
                <a:latin typeface="Tahoma"/>
                <a:cs typeface="Tahoma"/>
              </a:rPr>
              <a:t>ntegrated</a:t>
            </a:r>
            <a:r>
              <a:rPr sz="1100" spc="10" dirty="0">
                <a:latin typeface="Tahoma"/>
                <a:cs typeface="Tahoma"/>
              </a:rPr>
              <a:t> </a:t>
            </a:r>
            <a:r>
              <a:rPr sz="1100" spc="-10" dirty="0">
                <a:latin typeface="Arial"/>
                <a:cs typeface="Arial"/>
              </a:rPr>
              <a:t>M</a:t>
            </a:r>
            <a:r>
              <a:rPr sz="1100" spc="-10" dirty="0">
                <a:latin typeface="Tahoma"/>
                <a:cs typeface="Tahoma"/>
              </a:rPr>
              <a:t>oving</a:t>
            </a:r>
            <a:r>
              <a:rPr sz="1100" spc="35" dirty="0">
                <a:latin typeface="Tahoma"/>
                <a:cs typeface="Tahoma"/>
              </a:rPr>
              <a:t> </a:t>
            </a:r>
            <a:r>
              <a:rPr sz="1100" spc="-55" dirty="0">
                <a:latin typeface="Arial"/>
                <a:cs typeface="Arial"/>
              </a:rPr>
              <a:t>A</a:t>
            </a:r>
            <a:r>
              <a:rPr sz="1100" spc="-55" dirty="0">
                <a:latin typeface="Tahoma"/>
                <a:cs typeface="Tahoma"/>
              </a:rPr>
              <a:t>verage.</a:t>
            </a:r>
            <a:r>
              <a:rPr sz="1100" spc="140" dirty="0">
                <a:latin typeface="Tahoma"/>
                <a:cs typeface="Tahoma"/>
              </a:rPr>
              <a:t> </a:t>
            </a:r>
            <a:endParaRPr sz="1100" dirty="0">
              <a:latin typeface="Tahoma"/>
              <a:cs typeface="Tahoma"/>
            </a:endParaRPr>
          </a:p>
          <a:p>
            <a:pPr marL="478790" marR="369570" lvl="1" indent="-132715">
              <a:spcBef>
                <a:spcPts val="150"/>
              </a:spcBef>
              <a:buClr>
                <a:srgbClr val="3333B2"/>
              </a:buClr>
              <a:buFont typeface="Tahoma"/>
              <a:buChar char="–"/>
              <a:tabLst>
                <a:tab pos="479425" algn="l"/>
              </a:tabLst>
            </a:pPr>
            <a:r>
              <a:rPr sz="1000" b="1" spc="-10" dirty="0">
                <a:latin typeface="Arial"/>
                <a:cs typeface="Arial"/>
              </a:rPr>
              <a:t>AR </a:t>
            </a:r>
            <a:r>
              <a:rPr sz="1000" i="1" spc="-45" dirty="0">
                <a:latin typeface="Arial"/>
                <a:cs typeface="Arial"/>
              </a:rPr>
              <a:t>Autoregression.</a:t>
            </a:r>
            <a:r>
              <a:rPr sz="1000" i="1" spc="-40" dirty="0">
                <a:latin typeface="Arial"/>
                <a:cs typeface="Arial"/>
              </a:rPr>
              <a:t> </a:t>
            </a:r>
            <a:r>
              <a:rPr sz="1000" spc="60" dirty="0">
                <a:latin typeface="Tahoma"/>
                <a:cs typeface="Tahoma"/>
              </a:rPr>
              <a:t>A </a:t>
            </a:r>
            <a:r>
              <a:rPr sz="1000" spc="-40" dirty="0">
                <a:latin typeface="Tahoma"/>
                <a:cs typeface="Tahoma"/>
              </a:rPr>
              <a:t>model </a:t>
            </a:r>
            <a:r>
              <a:rPr sz="1000" spc="-15" dirty="0">
                <a:latin typeface="Tahoma"/>
                <a:cs typeface="Tahoma"/>
              </a:rPr>
              <a:t>that </a:t>
            </a:r>
            <a:r>
              <a:rPr sz="1000" spc="-65" dirty="0">
                <a:latin typeface="Tahoma"/>
                <a:cs typeface="Tahoma"/>
              </a:rPr>
              <a:t>uses</a:t>
            </a:r>
            <a:r>
              <a:rPr sz="1000" spc="-60" dirty="0">
                <a:latin typeface="Tahoma"/>
                <a:cs typeface="Tahoma"/>
              </a:rPr>
              <a:t> </a:t>
            </a:r>
            <a:r>
              <a:rPr sz="1000" spc="-35" dirty="0">
                <a:latin typeface="Tahoma"/>
                <a:cs typeface="Tahoma"/>
              </a:rPr>
              <a:t>the </a:t>
            </a:r>
            <a:r>
              <a:rPr sz="1000" spc="-45" dirty="0">
                <a:latin typeface="Tahoma"/>
                <a:cs typeface="Tahoma"/>
              </a:rPr>
              <a:t>dependent </a:t>
            </a:r>
            <a:r>
              <a:rPr sz="1000" spc="-40" dirty="0">
                <a:latin typeface="Tahoma"/>
                <a:cs typeface="Tahoma"/>
              </a:rPr>
              <a:t> </a:t>
            </a:r>
            <a:r>
              <a:rPr sz="1000" spc="-30" dirty="0">
                <a:latin typeface="Tahoma"/>
                <a:cs typeface="Tahoma"/>
              </a:rPr>
              <a:t>relationship </a:t>
            </a:r>
            <a:r>
              <a:rPr sz="1000" spc="-60" dirty="0">
                <a:latin typeface="Tahoma"/>
                <a:cs typeface="Tahoma"/>
              </a:rPr>
              <a:t>between</a:t>
            </a:r>
            <a:r>
              <a:rPr sz="1000" spc="-55" dirty="0">
                <a:latin typeface="Tahoma"/>
                <a:cs typeface="Tahoma"/>
              </a:rPr>
              <a:t> </a:t>
            </a:r>
            <a:r>
              <a:rPr sz="1000" spc="-50" dirty="0">
                <a:latin typeface="Tahoma"/>
                <a:cs typeface="Tahoma"/>
              </a:rPr>
              <a:t>an </a:t>
            </a:r>
            <a:r>
              <a:rPr sz="1000" spc="-40" dirty="0">
                <a:latin typeface="Tahoma"/>
                <a:cs typeface="Tahoma"/>
              </a:rPr>
              <a:t>observation </a:t>
            </a:r>
            <a:r>
              <a:rPr sz="1000" spc="-45" dirty="0">
                <a:latin typeface="Tahoma"/>
                <a:cs typeface="Tahoma"/>
              </a:rPr>
              <a:t>and </a:t>
            </a:r>
            <a:r>
              <a:rPr sz="1000" spc="-65" dirty="0">
                <a:latin typeface="Tahoma"/>
                <a:cs typeface="Tahoma"/>
              </a:rPr>
              <a:t>some</a:t>
            </a:r>
            <a:r>
              <a:rPr sz="1000" spc="-60" dirty="0">
                <a:latin typeface="Tahoma"/>
                <a:cs typeface="Tahoma"/>
              </a:rPr>
              <a:t> </a:t>
            </a:r>
            <a:r>
              <a:rPr sz="1000" spc="-45" dirty="0">
                <a:latin typeface="Tahoma"/>
                <a:cs typeface="Tahoma"/>
              </a:rPr>
              <a:t>number </a:t>
            </a:r>
            <a:r>
              <a:rPr sz="1000" spc="-30" dirty="0">
                <a:latin typeface="Tahoma"/>
                <a:cs typeface="Tahoma"/>
              </a:rPr>
              <a:t>of </a:t>
            </a:r>
            <a:r>
              <a:rPr sz="1000" spc="-300" dirty="0">
                <a:latin typeface="Tahoma"/>
                <a:cs typeface="Tahoma"/>
              </a:rPr>
              <a:t> </a:t>
            </a:r>
            <a:r>
              <a:rPr sz="1000" spc="-45" dirty="0">
                <a:solidFill>
                  <a:srgbClr val="3333B2"/>
                </a:solidFill>
                <a:latin typeface="Tahoma"/>
                <a:cs typeface="Tahoma"/>
              </a:rPr>
              <a:t>lagged</a:t>
            </a:r>
            <a:r>
              <a:rPr sz="1000" spc="15" dirty="0">
                <a:solidFill>
                  <a:srgbClr val="3333B2"/>
                </a:solidFill>
                <a:latin typeface="Tahoma"/>
                <a:cs typeface="Tahoma"/>
              </a:rPr>
              <a:t> </a:t>
            </a:r>
            <a:r>
              <a:rPr sz="1000" spc="-40" dirty="0">
                <a:solidFill>
                  <a:srgbClr val="3333B2"/>
                </a:solidFill>
                <a:latin typeface="Tahoma"/>
                <a:cs typeface="Tahoma"/>
              </a:rPr>
              <a:t>observations</a:t>
            </a:r>
            <a:r>
              <a:rPr sz="1000" spc="-40" dirty="0">
                <a:latin typeface="Tahoma"/>
                <a:cs typeface="Tahoma"/>
              </a:rPr>
              <a:t>.</a:t>
            </a:r>
            <a:endParaRPr sz="1000" dirty="0">
              <a:latin typeface="Tahoma"/>
              <a:cs typeface="Tahoma"/>
            </a:endParaRPr>
          </a:p>
          <a:p>
            <a:pPr marL="478790" marR="259079" lvl="1" indent="-132715">
              <a:lnSpc>
                <a:spcPts val="1200"/>
              </a:lnSpc>
              <a:spcBef>
                <a:spcPts val="25"/>
              </a:spcBef>
              <a:buClr>
                <a:srgbClr val="3333B2"/>
              </a:buClr>
              <a:buFont typeface="Tahoma"/>
              <a:buChar char="–"/>
              <a:tabLst>
                <a:tab pos="479425" algn="l"/>
              </a:tabLst>
            </a:pPr>
            <a:r>
              <a:rPr sz="1000" b="1" spc="50" dirty="0">
                <a:latin typeface="Arial"/>
                <a:cs typeface="Arial"/>
              </a:rPr>
              <a:t>I</a:t>
            </a:r>
            <a:r>
              <a:rPr sz="1000" b="1" spc="55" dirty="0">
                <a:latin typeface="Arial"/>
                <a:cs typeface="Arial"/>
              </a:rPr>
              <a:t> </a:t>
            </a:r>
            <a:r>
              <a:rPr sz="1000" i="1" spc="-30" dirty="0">
                <a:latin typeface="Arial"/>
                <a:cs typeface="Arial"/>
              </a:rPr>
              <a:t>Integrated.</a:t>
            </a:r>
            <a:r>
              <a:rPr sz="1000" i="1" spc="165" dirty="0">
                <a:latin typeface="Arial"/>
                <a:cs typeface="Arial"/>
              </a:rPr>
              <a:t> </a:t>
            </a:r>
            <a:r>
              <a:rPr sz="1000" spc="-15" dirty="0">
                <a:latin typeface="Tahoma"/>
                <a:cs typeface="Tahoma"/>
              </a:rPr>
              <a:t>The</a:t>
            </a:r>
            <a:r>
              <a:rPr sz="1000" spc="20" dirty="0">
                <a:latin typeface="Tahoma"/>
                <a:cs typeface="Tahoma"/>
              </a:rPr>
              <a:t> </a:t>
            </a:r>
            <a:r>
              <a:rPr sz="1000" spc="-65" dirty="0">
                <a:latin typeface="Tahoma"/>
                <a:cs typeface="Tahoma"/>
              </a:rPr>
              <a:t>use</a:t>
            </a:r>
            <a:r>
              <a:rPr sz="1000" spc="25" dirty="0">
                <a:latin typeface="Tahoma"/>
                <a:cs typeface="Tahoma"/>
              </a:rPr>
              <a:t> </a:t>
            </a:r>
            <a:r>
              <a:rPr sz="1000" spc="-30" dirty="0">
                <a:latin typeface="Tahoma"/>
                <a:cs typeface="Tahoma"/>
              </a:rPr>
              <a:t>of</a:t>
            </a:r>
            <a:r>
              <a:rPr sz="1000" spc="20" dirty="0">
                <a:latin typeface="Tahoma"/>
                <a:cs typeface="Tahoma"/>
              </a:rPr>
              <a:t> </a:t>
            </a:r>
            <a:r>
              <a:rPr sz="1000" spc="-40" dirty="0">
                <a:solidFill>
                  <a:srgbClr val="3333B2"/>
                </a:solidFill>
                <a:latin typeface="Tahoma"/>
                <a:cs typeface="Tahoma"/>
              </a:rPr>
              <a:t>differencing</a:t>
            </a:r>
            <a:r>
              <a:rPr sz="1000" spc="25" dirty="0">
                <a:solidFill>
                  <a:srgbClr val="3333B2"/>
                </a:solidFill>
                <a:latin typeface="Tahoma"/>
                <a:cs typeface="Tahoma"/>
              </a:rPr>
              <a:t> </a:t>
            </a:r>
            <a:r>
              <a:rPr sz="1000" spc="-30" dirty="0">
                <a:latin typeface="Tahoma"/>
                <a:cs typeface="Tahoma"/>
              </a:rPr>
              <a:t>of</a:t>
            </a:r>
            <a:r>
              <a:rPr sz="1000" spc="25" dirty="0">
                <a:latin typeface="Tahoma"/>
                <a:cs typeface="Tahoma"/>
              </a:rPr>
              <a:t> </a:t>
            </a:r>
            <a:r>
              <a:rPr sz="1000" spc="-55" dirty="0">
                <a:latin typeface="Tahoma"/>
                <a:cs typeface="Tahoma"/>
              </a:rPr>
              <a:t>raw</a:t>
            </a:r>
            <a:r>
              <a:rPr sz="1000" spc="20" dirty="0">
                <a:latin typeface="Tahoma"/>
                <a:cs typeface="Tahoma"/>
              </a:rPr>
              <a:t> </a:t>
            </a:r>
            <a:r>
              <a:rPr sz="1000" spc="-40" dirty="0">
                <a:latin typeface="Tahoma"/>
                <a:cs typeface="Tahoma"/>
              </a:rPr>
              <a:t>observations</a:t>
            </a:r>
            <a:r>
              <a:rPr sz="1000" spc="25" dirty="0">
                <a:latin typeface="Tahoma"/>
                <a:cs typeface="Tahoma"/>
              </a:rPr>
              <a:t> </a:t>
            </a:r>
            <a:r>
              <a:rPr sz="1000" spc="-20" dirty="0">
                <a:latin typeface="Tahoma"/>
                <a:cs typeface="Tahoma"/>
              </a:rPr>
              <a:t>in </a:t>
            </a:r>
            <a:r>
              <a:rPr sz="1000" spc="-295" dirty="0">
                <a:latin typeface="Tahoma"/>
                <a:cs typeface="Tahoma"/>
              </a:rPr>
              <a:t> </a:t>
            </a:r>
            <a:r>
              <a:rPr sz="1000" spc="-50" dirty="0">
                <a:latin typeface="Tahoma"/>
                <a:cs typeface="Tahoma"/>
              </a:rPr>
              <a:t>order</a:t>
            </a:r>
            <a:r>
              <a:rPr sz="1000" spc="20" dirty="0">
                <a:latin typeface="Tahoma"/>
                <a:cs typeface="Tahoma"/>
              </a:rPr>
              <a:t> </a:t>
            </a:r>
            <a:r>
              <a:rPr sz="1000" spc="-10" dirty="0">
                <a:latin typeface="Tahoma"/>
                <a:cs typeface="Tahoma"/>
              </a:rPr>
              <a:t>to</a:t>
            </a:r>
            <a:r>
              <a:rPr sz="1000" spc="15" dirty="0">
                <a:latin typeface="Tahoma"/>
                <a:cs typeface="Tahoma"/>
              </a:rPr>
              <a:t> </a:t>
            </a:r>
            <a:r>
              <a:rPr sz="1000" spc="-60" dirty="0">
                <a:latin typeface="Tahoma"/>
                <a:cs typeface="Tahoma"/>
              </a:rPr>
              <a:t>make</a:t>
            </a:r>
            <a:r>
              <a:rPr sz="1000" spc="15" dirty="0">
                <a:latin typeface="Tahoma"/>
                <a:cs typeface="Tahoma"/>
              </a:rPr>
              <a:t> </a:t>
            </a:r>
            <a:r>
              <a:rPr sz="1000" spc="-35" dirty="0">
                <a:latin typeface="Tahoma"/>
                <a:cs typeface="Tahoma"/>
              </a:rPr>
              <a:t>the</a:t>
            </a:r>
            <a:r>
              <a:rPr sz="1000" spc="20" dirty="0">
                <a:latin typeface="Tahoma"/>
                <a:cs typeface="Tahoma"/>
              </a:rPr>
              <a:t> </a:t>
            </a:r>
            <a:r>
              <a:rPr sz="1000" spc="-25" dirty="0">
                <a:latin typeface="Tahoma"/>
                <a:cs typeface="Tahoma"/>
              </a:rPr>
              <a:t>time</a:t>
            </a:r>
            <a:r>
              <a:rPr sz="1000" spc="15" dirty="0">
                <a:latin typeface="Tahoma"/>
                <a:cs typeface="Tahoma"/>
              </a:rPr>
              <a:t> </a:t>
            </a:r>
            <a:r>
              <a:rPr sz="1000" spc="-55" dirty="0">
                <a:latin typeface="Tahoma"/>
                <a:cs typeface="Tahoma"/>
              </a:rPr>
              <a:t>series</a:t>
            </a:r>
            <a:r>
              <a:rPr sz="1000" spc="20" dirty="0">
                <a:latin typeface="Tahoma"/>
                <a:cs typeface="Tahoma"/>
              </a:rPr>
              <a:t> </a:t>
            </a:r>
            <a:r>
              <a:rPr sz="1000" spc="-40" dirty="0">
                <a:latin typeface="Tahoma"/>
                <a:cs typeface="Tahoma"/>
              </a:rPr>
              <a:t>stationary.</a:t>
            </a:r>
            <a:endParaRPr sz="1000" dirty="0">
              <a:latin typeface="Tahoma"/>
              <a:cs typeface="Tahoma"/>
            </a:endParaRPr>
          </a:p>
          <a:p>
            <a:pPr marL="478790" lvl="1" indent="-133350">
              <a:lnSpc>
                <a:spcPts val="1150"/>
              </a:lnSpc>
              <a:buClr>
                <a:srgbClr val="3333B2"/>
              </a:buClr>
              <a:buFont typeface="Tahoma"/>
              <a:buChar char="–"/>
              <a:tabLst>
                <a:tab pos="479425" algn="l"/>
              </a:tabLst>
            </a:pPr>
            <a:r>
              <a:rPr sz="1000" b="1" spc="70" dirty="0">
                <a:latin typeface="Arial"/>
                <a:cs typeface="Arial"/>
              </a:rPr>
              <a:t>MA</a:t>
            </a:r>
            <a:r>
              <a:rPr sz="1000" b="1" spc="45" dirty="0">
                <a:latin typeface="Arial"/>
                <a:cs typeface="Arial"/>
              </a:rPr>
              <a:t> </a:t>
            </a:r>
            <a:r>
              <a:rPr sz="1000" i="1" spc="-25" dirty="0">
                <a:latin typeface="Arial"/>
                <a:cs typeface="Arial"/>
              </a:rPr>
              <a:t>Moving</a:t>
            </a:r>
            <a:r>
              <a:rPr sz="1000" i="1" spc="50" dirty="0">
                <a:latin typeface="Arial"/>
                <a:cs typeface="Arial"/>
              </a:rPr>
              <a:t> </a:t>
            </a:r>
            <a:r>
              <a:rPr sz="1000" i="1" spc="-55" dirty="0">
                <a:latin typeface="Arial"/>
                <a:cs typeface="Arial"/>
              </a:rPr>
              <a:t>Average.</a:t>
            </a:r>
            <a:r>
              <a:rPr sz="1000" i="1" spc="160" dirty="0">
                <a:latin typeface="Arial"/>
                <a:cs typeface="Arial"/>
              </a:rPr>
              <a:t> </a:t>
            </a:r>
            <a:r>
              <a:rPr sz="1000" spc="60" dirty="0">
                <a:latin typeface="Tahoma"/>
                <a:cs typeface="Tahoma"/>
              </a:rPr>
              <a:t>A</a:t>
            </a:r>
            <a:r>
              <a:rPr sz="1000" spc="20" dirty="0">
                <a:latin typeface="Tahoma"/>
                <a:cs typeface="Tahoma"/>
              </a:rPr>
              <a:t> </a:t>
            </a:r>
            <a:r>
              <a:rPr sz="1000" spc="-40" dirty="0">
                <a:latin typeface="Tahoma"/>
                <a:cs typeface="Tahoma"/>
              </a:rPr>
              <a:t>model</a:t>
            </a:r>
            <a:r>
              <a:rPr sz="1000" spc="20" dirty="0">
                <a:latin typeface="Tahoma"/>
                <a:cs typeface="Tahoma"/>
              </a:rPr>
              <a:t> </a:t>
            </a:r>
            <a:r>
              <a:rPr sz="1000" spc="-10" dirty="0">
                <a:latin typeface="Tahoma"/>
                <a:cs typeface="Tahoma"/>
              </a:rPr>
              <a:t>that</a:t>
            </a:r>
            <a:r>
              <a:rPr sz="1000" spc="20" dirty="0">
                <a:latin typeface="Tahoma"/>
                <a:cs typeface="Tahoma"/>
              </a:rPr>
              <a:t> </a:t>
            </a:r>
            <a:r>
              <a:rPr sz="1000" spc="-65" dirty="0">
                <a:latin typeface="Tahoma"/>
                <a:cs typeface="Tahoma"/>
              </a:rPr>
              <a:t>uses</a:t>
            </a:r>
            <a:r>
              <a:rPr sz="1000" spc="15" dirty="0">
                <a:latin typeface="Tahoma"/>
                <a:cs typeface="Tahoma"/>
              </a:rPr>
              <a:t> </a:t>
            </a:r>
            <a:r>
              <a:rPr sz="1000" spc="-35" dirty="0">
                <a:latin typeface="Tahoma"/>
                <a:cs typeface="Tahoma"/>
              </a:rPr>
              <a:t>the</a:t>
            </a:r>
            <a:r>
              <a:rPr sz="1000" spc="15" dirty="0">
                <a:latin typeface="Tahoma"/>
                <a:cs typeface="Tahoma"/>
              </a:rPr>
              <a:t> </a:t>
            </a:r>
            <a:r>
              <a:rPr sz="1000" spc="-50" dirty="0">
                <a:latin typeface="Tahoma"/>
                <a:cs typeface="Tahoma"/>
              </a:rPr>
              <a:t>dependency</a:t>
            </a:r>
            <a:endParaRPr sz="1000" dirty="0">
              <a:latin typeface="Tahoma"/>
              <a:cs typeface="Tahoma"/>
            </a:endParaRPr>
          </a:p>
          <a:p>
            <a:pPr marL="478790" marR="265430">
              <a:lnSpc>
                <a:spcPts val="1200"/>
              </a:lnSpc>
              <a:spcBef>
                <a:spcPts val="40"/>
              </a:spcBef>
            </a:pPr>
            <a:r>
              <a:rPr sz="1000" spc="-60" dirty="0">
                <a:latin typeface="Tahoma"/>
                <a:cs typeface="Tahoma"/>
              </a:rPr>
              <a:t>between</a:t>
            </a:r>
            <a:r>
              <a:rPr sz="1000" spc="25" dirty="0">
                <a:latin typeface="Tahoma"/>
                <a:cs typeface="Tahoma"/>
              </a:rPr>
              <a:t> </a:t>
            </a:r>
            <a:r>
              <a:rPr sz="1000" spc="-50" dirty="0">
                <a:latin typeface="Tahoma"/>
                <a:cs typeface="Tahoma"/>
              </a:rPr>
              <a:t>an</a:t>
            </a:r>
            <a:r>
              <a:rPr sz="1000" spc="20" dirty="0">
                <a:latin typeface="Tahoma"/>
                <a:cs typeface="Tahoma"/>
              </a:rPr>
              <a:t> </a:t>
            </a:r>
            <a:r>
              <a:rPr sz="1000" spc="-40" dirty="0">
                <a:latin typeface="Tahoma"/>
                <a:cs typeface="Tahoma"/>
              </a:rPr>
              <a:t>observation</a:t>
            </a:r>
            <a:r>
              <a:rPr sz="1000" spc="20" dirty="0">
                <a:latin typeface="Tahoma"/>
                <a:cs typeface="Tahoma"/>
              </a:rPr>
              <a:t> </a:t>
            </a:r>
            <a:r>
              <a:rPr sz="1000" spc="-45" dirty="0">
                <a:latin typeface="Tahoma"/>
                <a:cs typeface="Tahoma"/>
              </a:rPr>
              <a:t>and</a:t>
            </a:r>
            <a:r>
              <a:rPr sz="1000" spc="20" dirty="0">
                <a:latin typeface="Tahoma"/>
                <a:cs typeface="Tahoma"/>
              </a:rPr>
              <a:t> </a:t>
            </a:r>
            <a:r>
              <a:rPr sz="1000" spc="-50" dirty="0">
                <a:latin typeface="Tahoma"/>
                <a:cs typeface="Tahoma"/>
              </a:rPr>
              <a:t>a</a:t>
            </a:r>
            <a:r>
              <a:rPr sz="1000" spc="25" dirty="0">
                <a:latin typeface="Tahoma"/>
                <a:cs typeface="Tahoma"/>
              </a:rPr>
              <a:t> </a:t>
            </a:r>
            <a:r>
              <a:rPr sz="1000" spc="-40" dirty="0">
                <a:solidFill>
                  <a:srgbClr val="3333B2"/>
                </a:solidFill>
                <a:latin typeface="Tahoma"/>
                <a:cs typeface="Tahoma"/>
              </a:rPr>
              <a:t>residual</a:t>
            </a:r>
            <a:r>
              <a:rPr sz="1000" spc="25" dirty="0">
                <a:solidFill>
                  <a:srgbClr val="3333B2"/>
                </a:solidFill>
                <a:latin typeface="Tahoma"/>
                <a:cs typeface="Tahoma"/>
              </a:rPr>
              <a:t> </a:t>
            </a:r>
            <a:r>
              <a:rPr sz="1000" spc="-45" dirty="0">
                <a:solidFill>
                  <a:srgbClr val="3333B2"/>
                </a:solidFill>
                <a:latin typeface="Tahoma"/>
                <a:cs typeface="Tahoma"/>
              </a:rPr>
              <a:t>error</a:t>
            </a:r>
            <a:r>
              <a:rPr sz="1000" spc="25" dirty="0">
                <a:solidFill>
                  <a:srgbClr val="3333B2"/>
                </a:solidFill>
                <a:latin typeface="Tahoma"/>
                <a:cs typeface="Tahoma"/>
              </a:rPr>
              <a:t> </a:t>
            </a:r>
            <a:r>
              <a:rPr sz="1000" spc="-35" dirty="0">
                <a:latin typeface="Tahoma"/>
                <a:cs typeface="Tahoma"/>
              </a:rPr>
              <a:t>from</a:t>
            </a:r>
            <a:r>
              <a:rPr sz="1000" spc="25" dirty="0">
                <a:latin typeface="Tahoma"/>
                <a:cs typeface="Tahoma"/>
              </a:rPr>
              <a:t> </a:t>
            </a:r>
            <a:r>
              <a:rPr sz="1000" spc="-50" dirty="0">
                <a:latin typeface="Tahoma"/>
                <a:cs typeface="Tahoma"/>
              </a:rPr>
              <a:t>a</a:t>
            </a:r>
            <a:r>
              <a:rPr sz="1000" spc="20" dirty="0">
                <a:latin typeface="Tahoma"/>
                <a:cs typeface="Tahoma"/>
              </a:rPr>
              <a:t> </a:t>
            </a:r>
            <a:r>
              <a:rPr sz="1000" spc="-40" dirty="0">
                <a:latin typeface="Tahoma"/>
                <a:cs typeface="Tahoma"/>
              </a:rPr>
              <a:t>moving </a:t>
            </a:r>
            <a:r>
              <a:rPr sz="1000" spc="-295" dirty="0">
                <a:latin typeface="Tahoma"/>
                <a:cs typeface="Tahoma"/>
              </a:rPr>
              <a:t> </a:t>
            </a:r>
            <a:r>
              <a:rPr sz="1000" spc="-55" dirty="0">
                <a:latin typeface="Tahoma"/>
                <a:cs typeface="Tahoma"/>
              </a:rPr>
              <a:t>average</a:t>
            </a:r>
            <a:r>
              <a:rPr sz="1000" spc="10" dirty="0">
                <a:latin typeface="Tahoma"/>
                <a:cs typeface="Tahoma"/>
              </a:rPr>
              <a:t> </a:t>
            </a:r>
            <a:r>
              <a:rPr sz="1000" spc="-40" dirty="0">
                <a:latin typeface="Tahoma"/>
                <a:cs typeface="Tahoma"/>
              </a:rPr>
              <a:t>model</a:t>
            </a:r>
            <a:r>
              <a:rPr sz="1000" spc="20" dirty="0">
                <a:latin typeface="Tahoma"/>
                <a:cs typeface="Tahoma"/>
              </a:rPr>
              <a:t> </a:t>
            </a:r>
            <a:r>
              <a:rPr sz="1000" spc="-35" dirty="0">
                <a:latin typeface="Tahoma"/>
                <a:cs typeface="Tahoma"/>
              </a:rPr>
              <a:t>applied</a:t>
            </a:r>
            <a:r>
              <a:rPr sz="1000" spc="20" dirty="0">
                <a:latin typeface="Tahoma"/>
                <a:cs typeface="Tahoma"/>
              </a:rPr>
              <a:t> </a:t>
            </a:r>
            <a:r>
              <a:rPr sz="1000" spc="-10" dirty="0">
                <a:latin typeface="Tahoma"/>
                <a:cs typeface="Tahoma"/>
              </a:rPr>
              <a:t>to</a:t>
            </a:r>
            <a:r>
              <a:rPr sz="1000" spc="15" dirty="0">
                <a:latin typeface="Tahoma"/>
                <a:cs typeface="Tahoma"/>
              </a:rPr>
              <a:t> </a:t>
            </a:r>
            <a:r>
              <a:rPr sz="1000" spc="-45" dirty="0">
                <a:latin typeface="Tahoma"/>
                <a:cs typeface="Tahoma"/>
              </a:rPr>
              <a:t>lagged</a:t>
            </a:r>
            <a:r>
              <a:rPr sz="1000" spc="15" dirty="0">
                <a:latin typeface="Tahoma"/>
                <a:cs typeface="Tahoma"/>
              </a:rPr>
              <a:t> </a:t>
            </a:r>
            <a:r>
              <a:rPr sz="1000" spc="-40" dirty="0">
                <a:latin typeface="Tahoma"/>
                <a:cs typeface="Tahoma"/>
              </a:rPr>
              <a:t>observations.</a:t>
            </a:r>
            <a:endParaRPr sz="1000" dirty="0">
              <a:latin typeface="Tahoma"/>
              <a:cs typeface="Tahoma"/>
            </a:endParaRPr>
          </a:p>
          <a:p>
            <a:pPr marL="201930" marR="55880" indent="-139065">
              <a:lnSpc>
                <a:spcPct val="102600"/>
              </a:lnSpc>
              <a:spcBef>
                <a:spcPts val="275"/>
              </a:spcBef>
              <a:buClr>
                <a:srgbClr val="3333B2"/>
              </a:buClr>
              <a:buFont typeface="Lucida Sans Unicode"/>
              <a:buChar char="•"/>
              <a:tabLst>
                <a:tab pos="202565" algn="l"/>
              </a:tabLst>
            </a:pPr>
            <a:r>
              <a:rPr sz="1100" spc="-25" dirty="0">
                <a:latin typeface="Tahoma"/>
                <a:cs typeface="Tahoma"/>
              </a:rPr>
              <a:t>Each</a:t>
            </a:r>
            <a:r>
              <a:rPr sz="1100" spc="10" dirty="0">
                <a:latin typeface="Tahoma"/>
                <a:cs typeface="Tahoma"/>
              </a:rPr>
              <a:t> </a:t>
            </a:r>
            <a:r>
              <a:rPr sz="1100" spc="-35" dirty="0">
                <a:latin typeface="Tahoma"/>
                <a:cs typeface="Tahoma"/>
              </a:rPr>
              <a:t>of</a:t>
            </a:r>
            <a:r>
              <a:rPr sz="1100" spc="15" dirty="0">
                <a:latin typeface="Tahoma"/>
                <a:cs typeface="Tahoma"/>
              </a:rPr>
              <a:t> </a:t>
            </a:r>
            <a:r>
              <a:rPr sz="1100" spc="-60" dirty="0">
                <a:latin typeface="Tahoma"/>
                <a:cs typeface="Tahoma"/>
              </a:rPr>
              <a:t>these</a:t>
            </a:r>
            <a:r>
              <a:rPr sz="1100" spc="15" dirty="0">
                <a:latin typeface="Tahoma"/>
                <a:cs typeface="Tahoma"/>
              </a:rPr>
              <a:t> </a:t>
            </a:r>
            <a:r>
              <a:rPr sz="1100" spc="-45" dirty="0">
                <a:latin typeface="Tahoma"/>
                <a:cs typeface="Tahoma"/>
              </a:rPr>
              <a:t>components</a:t>
            </a:r>
            <a:r>
              <a:rPr sz="1100" spc="10" dirty="0">
                <a:latin typeface="Tahoma"/>
                <a:cs typeface="Tahoma"/>
              </a:rPr>
              <a:t> </a:t>
            </a:r>
            <a:r>
              <a:rPr sz="1100" spc="-70" dirty="0">
                <a:latin typeface="Tahoma"/>
                <a:cs typeface="Tahoma"/>
              </a:rPr>
              <a:t>are</a:t>
            </a:r>
            <a:r>
              <a:rPr sz="1100" spc="20" dirty="0">
                <a:latin typeface="Tahoma"/>
                <a:cs typeface="Tahoma"/>
              </a:rPr>
              <a:t> </a:t>
            </a:r>
            <a:r>
              <a:rPr sz="1100" spc="-20" dirty="0">
                <a:latin typeface="Tahoma"/>
                <a:cs typeface="Tahoma"/>
              </a:rPr>
              <a:t>explicitly</a:t>
            </a:r>
            <a:r>
              <a:rPr sz="1100" spc="15" dirty="0">
                <a:latin typeface="Tahoma"/>
                <a:cs typeface="Tahoma"/>
              </a:rPr>
              <a:t> </a:t>
            </a:r>
            <a:r>
              <a:rPr sz="1100" spc="-40" dirty="0">
                <a:latin typeface="Tahoma"/>
                <a:cs typeface="Tahoma"/>
              </a:rPr>
              <a:t>specified</a:t>
            </a:r>
            <a:r>
              <a:rPr sz="1100" spc="15" dirty="0">
                <a:latin typeface="Tahoma"/>
                <a:cs typeface="Tahoma"/>
              </a:rPr>
              <a:t> </a:t>
            </a:r>
            <a:r>
              <a:rPr sz="1100" spc="-25" dirty="0">
                <a:latin typeface="Tahoma"/>
                <a:cs typeface="Tahoma"/>
              </a:rPr>
              <a:t>in</a:t>
            </a:r>
            <a:r>
              <a:rPr sz="1100" spc="20" dirty="0">
                <a:latin typeface="Tahoma"/>
                <a:cs typeface="Tahoma"/>
              </a:rPr>
              <a:t> </a:t>
            </a:r>
            <a:r>
              <a:rPr sz="1100" spc="-40" dirty="0">
                <a:latin typeface="Tahoma"/>
                <a:cs typeface="Tahoma"/>
              </a:rPr>
              <a:t>the</a:t>
            </a:r>
            <a:r>
              <a:rPr sz="1100" spc="10" dirty="0">
                <a:latin typeface="Tahoma"/>
                <a:cs typeface="Tahoma"/>
              </a:rPr>
              <a:t> </a:t>
            </a:r>
            <a:r>
              <a:rPr sz="1100" spc="-45" dirty="0">
                <a:latin typeface="Tahoma"/>
                <a:cs typeface="Tahoma"/>
              </a:rPr>
              <a:t>model </a:t>
            </a:r>
            <a:r>
              <a:rPr sz="1100" spc="-330" dirty="0">
                <a:latin typeface="Tahoma"/>
                <a:cs typeface="Tahoma"/>
              </a:rPr>
              <a:t> </a:t>
            </a:r>
            <a:r>
              <a:rPr sz="1100" spc="-65" dirty="0">
                <a:latin typeface="Tahoma"/>
                <a:cs typeface="Tahoma"/>
              </a:rPr>
              <a:t>as</a:t>
            </a:r>
            <a:r>
              <a:rPr sz="1100" spc="15" dirty="0">
                <a:latin typeface="Tahoma"/>
                <a:cs typeface="Tahoma"/>
              </a:rPr>
              <a:t> </a:t>
            </a:r>
            <a:r>
              <a:rPr sz="1100" spc="-55" dirty="0">
                <a:latin typeface="Tahoma"/>
                <a:cs typeface="Tahoma"/>
              </a:rPr>
              <a:t>a</a:t>
            </a:r>
            <a:r>
              <a:rPr sz="1100" spc="20" dirty="0">
                <a:latin typeface="Tahoma"/>
                <a:cs typeface="Tahoma"/>
              </a:rPr>
              <a:t> </a:t>
            </a:r>
            <a:r>
              <a:rPr sz="1100" spc="-50" dirty="0">
                <a:latin typeface="Tahoma"/>
                <a:cs typeface="Tahoma"/>
              </a:rPr>
              <a:t>parameter.</a:t>
            </a:r>
            <a:endParaRPr sz="1100" dirty="0">
              <a:latin typeface="Tahoma"/>
              <a:cs typeface="Tahoma"/>
            </a:endParaRPr>
          </a:p>
        </p:txBody>
      </p:sp>
    </p:spTree>
  </p:cSld>
  <p:clrMapOvr>
    <a:masterClrMapping/>
  </p:clrMapOvr>
  <p:transition>
    <p:cut/>
  </p:transition>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927260" y="198524"/>
            <a:ext cx="744855" cy="232756"/>
          </a:xfrm>
          <a:prstGeom prst="rect">
            <a:avLst/>
          </a:prstGeom>
        </p:spPr>
        <p:txBody>
          <a:bodyPr vert="horz" wrap="square" lIns="0" tIns="17145" rIns="0" bIns="0" rtlCol="0">
            <a:spAutoFit/>
          </a:bodyPr>
          <a:lstStyle/>
          <a:p>
            <a:pPr marL="12700">
              <a:spcBef>
                <a:spcPts val="135"/>
              </a:spcBef>
            </a:pPr>
            <a:r>
              <a:rPr spc="-25" dirty="0"/>
              <a:t>Notations</a:t>
            </a:r>
          </a:p>
        </p:txBody>
      </p:sp>
      <p:sp>
        <p:nvSpPr>
          <p:cNvPr id="4" name="object 4"/>
          <p:cNvSpPr txBox="1"/>
          <p:nvPr/>
        </p:nvSpPr>
        <p:spPr>
          <a:xfrm>
            <a:off x="5057622" y="3341243"/>
            <a:ext cx="254000" cy="89768"/>
          </a:xfrm>
          <a:prstGeom prst="rect">
            <a:avLst/>
          </a:prstGeom>
        </p:spPr>
        <p:txBody>
          <a:bodyPr vert="horz" wrap="square" lIns="0" tIns="0" rIns="0" bIns="0" rtlCol="0">
            <a:spAutoFit/>
          </a:bodyPr>
          <a:lstStyle/>
          <a:p>
            <a:pPr marL="12700">
              <a:lnSpc>
                <a:spcPts val="675"/>
              </a:lnSpc>
            </a:pPr>
            <a:r>
              <a:rPr sz="600" spc="-15" dirty="0">
                <a:solidFill>
                  <a:srgbClr val="262685"/>
                </a:solidFill>
                <a:latin typeface="Tahoma"/>
                <a:cs typeface="Tahoma"/>
              </a:rPr>
              <a:t>26</a:t>
            </a:r>
            <a:r>
              <a:rPr sz="600" spc="-85" dirty="0">
                <a:solidFill>
                  <a:srgbClr val="262685"/>
                </a:solidFill>
                <a:latin typeface="Tahoma"/>
                <a:cs typeface="Tahoma"/>
              </a:rPr>
              <a:t> </a:t>
            </a:r>
            <a:r>
              <a:rPr sz="600" spc="85" dirty="0">
                <a:solidFill>
                  <a:srgbClr val="262685"/>
                </a:solidFill>
                <a:latin typeface="Tahoma"/>
                <a:cs typeface="Tahoma"/>
              </a:rPr>
              <a:t>/</a:t>
            </a:r>
            <a:r>
              <a:rPr sz="600" spc="-85" dirty="0">
                <a:solidFill>
                  <a:srgbClr val="262685"/>
                </a:solidFill>
                <a:latin typeface="Tahoma"/>
                <a:cs typeface="Tahoma"/>
              </a:rPr>
              <a:t> </a:t>
            </a:r>
            <a:r>
              <a:rPr sz="600" spc="-15" dirty="0">
                <a:solidFill>
                  <a:srgbClr val="262685"/>
                </a:solidFill>
                <a:latin typeface="Tahoma"/>
                <a:cs typeface="Tahoma"/>
              </a:rPr>
              <a:t>77</a:t>
            </a:r>
            <a:endParaRPr sz="600">
              <a:latin typeface="Tahoma"/>
              <a:cs typeface="Tahoma"/>
            </a:endParaRPr>
          </a:p>
        </p:txBody>
      </p:sp>
      <p:sp>
        <p:nvSpPr>
          <p:cNvPr id="3" name="object 3"/>
          <p:cNvSpPr txBox="1"/>
          <p:nvPr/>
        </p:nvSpPr>
        <p:spPr>
          <a:xfrm>
            <a:off x="1206576" y="626097"/>
            <a:ext cx="3876040" cy="1915717"/>
          </a:xfrm>
          <a:prstGeom prst="rect">
            <a:avLst/>
          </a:prstGeom>
        </p:spPr>
        <p:txBody>
          <a:bodyPr vert="horz" wrap="square" lIns="0" tIns="6985" rIns="0" bIns="0" rtlCol="0">
            <a:spAutoFit/>
          </a:bodyPr>
          <a:lstStyle/>
          <a:p>
            <a:pPr marL="201930" marR="349250" indent="-139065" algn="just">
              <a:lnSpc>
                <a:spcPct val="102600"/>
              </a:lnSpc>
              <a:spcBef>
                <a:spcPts val="55"/>
              </a:spcBef>
              <a:buClr>
                <a:srgbClr val="3333B2"/>
              </a:buClr>
              <a:buFont typeface="Lucida Sans Unicode"/>
              <a:buChar char="•"/>
              <a:tabLst>
                <a:tab pos="202565" algn="l"/>
              </a:tabLst>
            </a:pPr>
            <a:r>
              <a:rPr sz="1100" spc="65" dirty="0">
                <a:latin typeface="Tahoma"/>
                <a:cs typeface="Tahoma"/>
              </a:rPr>
              <a:t>A</a:t>
            </a:r>
            <a:r>
              <a:rPr sz="1100" spc="20" dirty="0">
                <a:latin typeface="Tahoma"/>
                <a:cs typeface="Tahoma"/>
              </a:rPr>
              <a:t> </a:t>
            </a:r>
            <a:r>
              <a:rPr sz="1100" spc="-45" dirty="0">
                <a:latin typeface="Tahoma"/>
                <a:cs typeface="Tahoma"/>
              </a:rPr>
              <a:t>stand</a:t>
            </a:r>
            <a:r>
              <a:rPr sz="1100" spc="-80" dirty="0">
                <a:latin typeface="Tahoma"/>
                <a:cs typeface="Tahoma"/>
              </a:rPr>
              <a:t>a</a:t>
            </a:r>
            <a:r>
              <a:rPr sz="1100" spc="-35" dirty="0">
                <a:latin typeface="Tahoma"/>
                <a:cs typeface="Tahoma"/>
              </a:rPr>
              <a:t>rd</a:t>
            </a:r>
            <a:r>
              <a:rPr sz="1100" spc="20" dirty="0">
                <a:latin typeface="Tahoma"/>
                <a:cs typeface="Tahoma"/>
              </a:rPr>
              <a:t> </a:t>
            </a:r>
            <a:r>
              <a:rPr sz="1100" spc="-25" dirty="0">
                <a:latin typeface="Tahoma"/>
                <a:cs typeface="Tahoma"/>
              </a:rPr>
              <a:t>notation</a:t>
            </a:r>
            <a:r>
              <a:rPr sz="1100" spc="20" dirty="0">
                <a:latin typeface="Tahoma"/>
                <a:cs typeface="Tahoma"/>
              </a:rPr>
              <a:t> </a:t>
            </a:r>
            <a:r>
              <a:rPr sz="1100" spc="-35" dirty="0">
                <a:latin typeface="Tahoma"/>
                <a:cs typeface="Tahoma"/>
              </a:rPr>
              <a:t>is</a:t>
            </a:r>
            <a:r>
              <a:rPr sz="1100" spc="20" dirty="0">
                <a:latin typeface="Tahoma"/>
                <a:cs typeface="Tahoma"/>
              </a:rPr>
              <a:t> </a:t>
            </a:r>
            <a:r>
              <a:rPr sz="1100" spc="-70" dirty="0">
                <a:latin typeface="Tahoma"/>
                <a:cs typeface="Tahoma"/>
              </a:rPr>
              <a:t>used</a:t>
            </a:r>
            <a:r>
              <a:rPr sz="1100" spc="20" dirty="0">
                <a:latin typeface="Tahoma"/>
                <a:cs typeface="Tahoma"/>
              </a:rPr>
              <a:t> </a:t>
            </a:r>
            <a:r>
              <a:rPr sz="1100" spc="-35" dirty="0">
                <a:latin typeface="Tahoma"/>
                <a:cs typeface="Tahoma"/>
              </a:rPr>
              <a:t>of</a:t>
            </a:r>
            <a:r>
              <a:rPr sz="1100" spc="15" dirty="0">
                <a:latin typeface="Tahoma"/>
                <a:cs typeface="Tahoma"/>
              </a:rPr>
              <a:t> </a:t>
            </a:r>
            <a:r>
              <a:rPr sz="1100" i="1" spc="-15" dirty="0">
                <a:latin typeface="Arial"/>
                <a:cs typeface="Arial"/>
              </a:rPr>
              <a:t>ARIMA</a:t>
            </a:r>
            <a:r>
              <a:rPr sz="1100" dirty="0">
                <a:latin typeface="Tahoma"/>
                <a:cs typeface="Tahoma"/>
              </a:rPr>
              <a:t>(</a:t>
            </a:r>
            <a:r>
              <a:rPr sz="1100" i="1" spc="-10" dirty="0">
                <a:latin typeface="Arial"/>
                <a:cs typeface="Arial"/>
              </a:rPr>
              <a:t>p</a:t>
            </a:r>
            <a:r>
              <a:rPr sz="1100" i="1" spc="-100" dirty="0">
                <a:latin typeface="Verdana"/>
                <a:cs typeface="Verdana"/>
              </a:rPr>
              <a:t>,</a:t>
            </a:r>
            <a:r>
              <a:rPr sz="1100" i="1" spc="-204" dirty="0">
                <a:latin typeface="Verdana"/>
                <a:cs typeface="Verdana"/>
              </a:rPr>
              <a:t> </a:t>
            </a:r>
            <a:r>
              <a:rPr sz="1100" i="1" spc="50" dirty="0">
                <a:latin typeface="Arial"/>
                <a:cs typeface="Arial"/>
              </a:rPr>
              <a:t>d</a:t>
            </a:r>
            <a:r>
              <a:rPr sz="1100" i="1" spc="-100" dirty="0">
                <a:latin typeface="Verdana"/>
                <a:cs typeface="Verdana"/>
              </a:rPr>
              <a:t>,</a:t>
            </a:r>
            <a:r>
              <a:rPr sz="1100" i="1" spc="-204" dirty="0">
                <a:latin typeface="Verdana"/>
                <a:cs typeface="Verdana"/>
              </a:rPr>
              <a:t> </a:t>
            </a:r>
            <a:r>
              <a:rPr sz="1100" i="1" spc="-5" dirty="0">
                <a:latin typeface="Arial"/>
                <a:cs typeface="Arial"/>
              </a:rPr>
              <a:t>q</a:t>
            </a:r>
            <a:r>
              <a:rPr sz="1100" dirty="0">
                <a:latin typeface="Tahoma"/>
                <a:cs typeface="Tahoma"/>
              </a:rPr>
              <a:t>)</a:t>
            </a:r>
            <a:r>
              <a:rPr sz="1100" spc="20" dirty="0">
                <a:latin typeface="Tahoma"/>
                <a:cs typeface="Tahoma"/>
              </a:rPr>
              <a:t> </a:t>
            </a:r>
            <a:r>
              <a:rPr sz="1100" spc="-70" dirty="0">
                <a:latin typeface="Tahoma"/>
                <a:cs typeface="Tahoma"/>
              </a:rPr>
              <a:t>where</a:t>
            </a:r>
            <a:r>
              <a:rPr sz="1100" spc="20" dirty="0">
                <a:latin typeface="Tahoma"/>
                <a:cs typeface="Tahoma"/>
              </a:rPr>
              <a:t> </a:t>
            </a:r>
            <a:r>
              <a:rPr sz="1100" spc="-35" dirty="0">
                <a:latin typeface="Tahoma"/>
                <a:cs typeface="Tahoma"/>
              </a:rPr>
              <a:t>the  </a:t>
            </a:r>
            <a:r>
              <a:rPr sz="1100" spc="-55" dirty="0">
                <a:latin typeface="Tahoma"/>
                <a:cs typeface="Tahoma"/>
              </a:rPr>
              <a:t>parameters </a:t>
            </a:r>
            <a:r>
              <a:rPr sz="1100" spc="-70" dirty="0">
                <a:latin typeface="Tahoma"/>
                <a:cs typeface="Tahoma"/>
              </a:rPr>
              <a:t>are </a:t>
            </a:r>
            <a:r>
              <a:rPr sz="1100" spc="-35" dirty="0">
                <a:latin typeface="Tahoma"/>
                <a:cs typeface="Tahoma"/>
              </a:rPr>
              <a:t>substituted </a:t>
            </a:r>
            <a:r>
              <a:rPr sz="1100" spc="-25" dirty="0">
                <a:latin typeface="Tahoma"/>
                <a:cs typeface="Tahoma"/>
              </a:rPr>
              <a:t>with </a:t>
            </a:r>
            <a:r>
              <a:rPr sz="1100" spc="-45" dirty="0">
                <a:latin typeface="Tahoma"/>
                <a:cs typeface="Tahoma"/>
              </a:rPr>
              <a:t>integer </a:t>
            </a:r>
            <a:r>
              <a:rPr sz="1100" spc="-55" dirty="0">
                <a:latin typeface="Tahoma"/>
                <a:cs typeface="Tahoma"/>
              </a:rPr>
              <a:t>values </a:t>
            </a:r>
            <a:r>
              <a:rPr sz="1100" spc="-15" dirty="0">
                <a:latin typeface="Tahoma"/>
                <a:cs typeface="Tahoma"/>
              </a:rPr>
              <a:t>to </a:t>
            </a:r>
            <a:r>
              <a:rPr sz="1100" spc="-25" dirty="0">
                <a:latin typeface="Tahoma"/>
                <a:cs typeface="Tahoma"/>
              </a:rPr>
              <a:t>quickly </a:t>
            </a:r>
            <a:r>
              <a:rPr sz="1100" spc="-20" dirty="0">
                <a:latin typeface="Tahoma"/>
                <a:cs typeface="Tahoma"/>
              </a:rPr>
              <a:t> </a:t>
            </a:r>
            <a:r>
              <a:rPr sz="1100" spc="-30" dirty="0">
                <a:latin typeface="Tahoma"/>
                <a:cs typeface="Tahoma"/>
              </a:rPr>
              <a:t>indicate</a:t>
            </a:r>
            <a:r>
              <a:rPr sz="1100" spc="15" dirty="0">
                <a:latin typeface="Tahoma"/>
                <a:cs typeface="Tahoma"/>
              </a:rPr>
              <a:t> </a:t>
            </a:r>
            <a:r>
              <a:rPr sz="1100" spc="-40" dirty="0">
                <a:latin typeface="Tahoma"/>
                <a:cs typeface="Tahoma"/>
              </a:rPr>
              <a:t>the</a:t>
            </a:r>
            <a:r>
              <a:rPr sz="1100" spc="20" dirty="0">
                <a:latin typeface="Tahoma"/>
                <a:cs typeface="Tahoma"/>
              </a:rPr>
              <a:t> </a:t>
            </a:r>
            <a:r>
              <a:rPr sz="1100" spc="-35" dirty="0">
                <a:latin typeface="Tahoma"/>
                <a:cs typeface="Tahoma"/>
              </a:rPr>
              <a:t>specific</a:t>
            </a:r>
            <a:r>
              <a:rPr sz="1100" spc="20" dirty="0">
                <a:latin typeface="Tahoma"/>
                <a:cs typeface="Tahoma"/>
              </a:rPr>
              <a:t> </a:t>
            </a:r>
            <a:r>
              <a:rPr sz="1100" spc="30" dirty="0">
                <a:latin typeface="Tahoma"/>
                <a:cs typeface="Tahoma"/>
              </a:rPr>
              <a:t>ARIMA</a:t>
            </a:r>
            <a:r>
              <a:rPr sz="1100" spc="20" dirty="0">
                <a:latin typeface="Tahoma"/>
                <a:cs typeface="Tahoma"/>
              </a:rPr>
              <a:t> </a:t>
            </a:r>
            <a:r>
              <a:rPr sz="1100" spc="-45" dirty="0">
                <a:latin typeface="Tahoma"/>
                <a:cs typeface="Tahoma"/>
              </a:rPr>
              <a:t>model</a:t>
            </a:r>
            <a:r>
              <a:rPr sz="1100" spc="20" dirty="0">
                <a:latin typeface="Tahoma"/>
                <a:cs typeface="Tahoma"/>
              </a:rPr>
              <a:t> </a:t>
            </a:r>
            <a:r>
              <a:rPr sz="1100" spc="-45" dirty="0">
                <a:latin typeface="Tahoma"/>
                <a:cs typeface="Tahoma"/>
              </a:rPr>
              <a:t>being</a:t>
            </a:r>
            <a:r>
              <a:rPr sz="1100" spc="15" dirty="0">
                <a:latin typeface="Tahoma"/>
                <a:cs typeface="Tahoma"/>
              </a:rPr>
              <a:t> </a:t>
            </a:r>
            <a:r>
              <a:rPr sz="1100" spc="-60" dirty="0">
                <a:latin typeface="Tahoma"/>
                <a:cs typeface="Tahoma"/>
              </a:rPr>
              <a:t>used.</a:t>
            </a:r>
            <a:endParaRPr sz="1100" dirty="0">
              <a:latin typeface="Tahoma"/>
              <a:cs typeface="Tahoma"/>
            </a:endParaRPr>
          </a:p>
          <a:p>
            <a:pPr marL="478790" marR="129539" lvl="1" indent="-132715">
              <a:spcBef>
                <a:spcPts val="475"/>
              </a:spcBef>
              <a:buClr>
                <a:srgbClr val="3333B2"/>
              </a:buClr>
              <a:buFont typeface="Tahoma"/>
              <a:buChar char="–"/>
              <a:tabLst>
                <a:tab pos="479425" algn="l"/>
              </a:tabLst>
            </a:pPr>
            <a:r>
              <a:rPr sz="1000" b="1" spc="-55" dirty="0">
                <a:latin typeface="Arial"/>
                <a:cs typeface="Arial"/>
              </a:rPr>
              <a:t>p</a:t>
            </a:r>
            <a:r>
              <a:rPr sz="1000" b="1" spc="50" dirty="0">
                <a:latin typeface="Arial"/>
                <a:cs typeface="Arial"/>
              </a:rPr>
              <a:t> </a:t>
            </a:r>
            <a:r>
              <a:rPr sz="1000" spc="-15" dirty="0">
                <a:latin typeface="Tahoma"/>
                <a:cs typeface="Tahoma"/>
              </a:rPr>
              <a:t>The</a:t>
            </a:r>
            <a:r>
              <a:rPr sz="1000" spc="15" dirty="0">
                <a:latin typeface="Tahoma"/>
                <a:cs typeface="Tahoma"/>
              </a:rPr>
              <a:t> </a:t>
            </a:r>
            <a:r>
              <a:rPr sz="1000" spc="-45" dirty="0">
                <a:latin typeface="Tahoma"/>
                <a:cs typeface="Tahoma"/>
              </a:rPr>
              <a:t>number</a:t>
            </a:r>
            <a:r>
              <a:rPr sz="1000" spc="15" dirty="0">
                <a:latin typeface="Tahoma"/>
                <a:cs typeface="Tahoma"/>
              </a:rPr>
              <a:t> </a:t>
            </a:r>
            <a:r>
              <a:rPr sz="1000" spc="-30" dirty="0">
                <a:latin typeface="Tahoma"/>
                <a:cs typeface="Tahoma"/>
              </a:rPr>
              <a:t>of</a:t>
            </a:r>
            <a:r>
              <a:rPr sz="1000" spc="25" dirty="0">
                <a:latin typeface="Tahoma"/>
                <a:cs typeface="Tahoma"/>
              </a:rPr>
              <a:t> </a:t>
            </a:r>
            <a:r>
              <a:rPr sz="1000" spc="-35" dirty="0">
                <a:latin typeface="Tahoma"/>
                <a:cs typeface="Tahoma"/>
              </a:rPr>
              <a:t>lag</a:t>
            </a:r>
            <a:r>
              <a:rPr sz="1000" spc="20" dirty="0">
                <a:latin typeface="Tahoma"/>
                <a:cs typeface="Tahoma"/>
              </a:rPr>
              <a:t> </a:t>
            </a:r>
            <a:r>
              <a:rPr sz="1000" spc="-40" dirty="0">
                <a:latin typeface="Tahoma"/>
                <a:cs typeface="Tahoma"/>
              </a:rPr>
              <a:t>observations</a:t>
            </a:r>
            <a:r>
              <a:rPr sz="1000" spc="15" dirty="0">
                <a:latin typeface="Tahoma"/>
                <a:cs typeface="Tahoma"/>
              </a:rPr>
              <a:t> </a:t>
            </a:r>
            <a:r>
              <a:rPr sz="1000" spc="-35" dirty="0">
                <a:latin typeface="Tahoma"/>
                <a:cs typeface="Tahoma"/>
              </a:rPr>
              <a:t>included</a:t>
            </a:r>
            <a:r>
              <a:rPr sz="1000" spc="25" dirty="0">
                <a:latin typeface="Tahoma"/>
                <a:cs typeface="Tahoma"/>
              </a:rPr>
              <a:t> </a:t>
            </a:r>
            <a:r>
              <a:rPr sz="1000" spc="-20" dirty="0">
                <a:latin typeface="Tahoma"/>
                <a:cs typeface="Tahoma"/>
              </a:rPr>
              <a:t>in</a:t>
            </a:r>
            <a:r>
              <a:rPr sz="1000" spc="20" dirty="0">
                <a:latin typeface="Tahoma"/>
                <a:cs typeface="Tahoma"/>
              </a:rPr>
              <a:t> </a:t>
            </a:r>
            <a:r>
              <a:rPr sz="1000" spc="-35" dirty="0">
                <a:latin typeface="Tahoma"/>
                <a:cs typeface="Tahoma"/>
              </a:rPr>
              <a:t>the</a:t>
            </a:r>
            <a:r>
              <a:rPr sz="1000" spc="15" dirty="0">
                <a:latin typeface="Tahoma"/>
                <a:cs typeface="Tahoma"/>
              </a:rPr>
              <a:t> </a:t>
            </a:r>
            <a:r>
              <a:rPr sz="1000" spc="-35" dirty="0">
                <a:latin typeface="Tahoma"/>
                <a:cs typeface="Tahoma"/>
              </a:rPr>
              <a:t>model,</a:t>
            </a:r>
            <a:r>
              <a:rPr sz="1000" spc="20" dirty="0">
                <a:latin typeface="Tahoma"/>
                <a:cs typeface="Tahoma"/>
              </a:rPr>
              <a:t> </a:t>
            </a:r>
            <a:r>
              <a:rPr sz="1000" spc="-40" dirty="0">
                <a:latin typeface="Tahoma"/>
                <a:cs typeface="Tahoma"/>
              </a:rPr>
              <a:t>also </a:t>
            </a:r>
            <a:r>
              <a:rPr sz="1000" spc="-295" dirty="0">
                <a:latin typeface="Tahoma"/>
                <a:cs typeface="Tahoma"/>
              </a:rPr>
              <a:t> </a:t>
            </a:r>
            <a:r>
              <a:rPr sz="1000" spc="-30" dirty="0">
                <a:latin typeface="Tahoma"/>
                <a:cs typeface="Tahoma"/>
              </a:rPr>
              <a:t>called</a:t>
            </a:r>
            <a:r>
              <a:rPr sz="1000" spc="10" dirty="0">
                <a:latin typeface="Tahoma"/>
                <a:cs typeface="Tahoma"/>
              </a:rPr>
              <a:t> </a:t>
            </a:r>
            <a:r>
              <a:rPr sz="1000" spc="-35" dirty="0">
                <a:latin typeface="Tahoma"/>
                <a:cs typeface="Tahoma"/>
              </a:rPr>
              <a:t>the</a:t>
            </a:r>
            <a:r>
              <a:rPr sz="1000" spc="20" dirty="0">
                <a:latin typeface="Tahoma"/>
                <a:cs typeface="Tahoma"/>
              </a:rPr>
              <a:t> </a:t>
            </a:r>
            <a:r>
              <a:rPr sz="1000" spc="-35" dirty="0">
                <a:solidFill>
                  <a:srgbClr val="3333B2"/>
                </a:solidFill>
                <a:latin typeface="Tahoma"/>
                <a:cs typeface="Tahoma"/>
              </a:rPr>
              <a:t>lag</a:t>
            </a:r>
            <a:r>
              <a:rPr sz="1000" spc="20" dirty="0">
                <a:solidFill>
                  <a:srgbClr val="3333B2"/>
                </a:solidFill>
                <a:latin typeface="Tahoma"/>
                <a:cs typeface="Tahoma"/>
              </a:rPr>
              <a:t> </a:t>
            </a:r>
            <a:r>
              <a:rPr sz="1000" spc="-45" dirty="0">
                <a:solidFill>
                  <a:srgbClr val="3333B2"/>
                </a:solidFill>
                <a:latin typeface="Tahoma"/>
                <a:cs typeface="Tahoma"/>
              </a:rPr>
              <a:t>order</a:t>
            </a:r>
            <a:r>
              <a:rPr sz="1000" spc="-45" dirty="0">
                <a:latin typeface="Tahoma"/>
                <a:cs typeface="Tahoma"/>
              </a:rPr>
              <a:t>.</a:t>
            </a:r>
            <a:endParaRPr sz="1000" dirty="0">
              <a:latin typeface="Tahoma"/>
              <a:cs typeface="Tahoma"/>
            </a:endParaRPr>
          </a:p>
          <a:p>
            <a:pPr marL="478790" marR="571500" lvl="1" indent="-132715">
              <a:lnSpc>
                <a:spcPts val="1200"/>
              </a:lnSpc>
              <a:spcBef>
                <a:spcPts val="30"/>
              </a:spcBef>
              <a:buClr>
                <a:srgbClr val="3333B2"/>
              </a:buClr>
              <a:buFont typeface="Tahoma"/>
              <a:buChar char="–"/>
              <a:tabLst>
                <a:tab pos="479425" algn="l"/>
              </a:tabLst>
            </a:pPr>
            <a:r>
              <a:rPr sz="1000" b="1" spc="-55" dirty="0">
                <a:latin typeface="Arial"/>
                <a:cs typeface="Arial"/>
              </a:rPr>
              <a:t>d</a:t>
            </a:r>
            <a:r>
              <a:rPr sz="1000" b="1" spc="45" dirty="0">
                <a:latin typeface="Arial"/>
                <a:cs typeface="Arial"/>
              </a:rPr>
              <a:t> </a:t>
            </a:r>
            <a:r>
              <a:rPr sz="1000" spc="-15" dirty="0">
                <a:latin typeface="Tahoma"/>
                <a:cs typeface="Tahoma"/>
              </a:rPr>
              <a:t>The</a:t>
            </a:r>
            <a:r>
              <a:rPr sz="1000" spc="15" dirty="0">
                <a:latin typeface="Tahoma"/>
                <a:cs typeface="Tahoma"/>
              </a:rPr>
              <a:t> </a:t>
            </a:r>
            <a:r>
              <a:rPr sz="1000" spc="-45" dirty="0">
                <a:latin typeface="Tahoma"/>
                <a:cs typeface="Tahoma"/>
              </a:rPr>
              <a:t>number</a:t>
            </a:r>
            <a:r>
              <a:rPr sz="1000" spc="15" dirty="0">
                <a:latin typeface="Tahoma"/>
                <a:cs typeface="Tahoma"/>
              </a:rPr>
              <a:t> </a:t>
            </a:r>
            <a:r>
              <a:rPr sz="1000" spc="-30" dirty="0">
                <a:latin typeface="Tahoma"/>
                <a:cs typeface="Tahoma"/>
              </a:rPr>
              <a:t>of</a:t>
            </a:r>
            <a:r>
              <a:rPr sz="1000" spc="15" dirty="0">
                <a:latin typeface="Tahoma"/>
                <a:cs typeface="Tahoma"/>
              </a:rPr>
              <a:t> </a:t>
            </a:r>
            <a:r>
              <a:rPr sz="1000" spc="-35" dirty="0">
                <a:latin typeface="Tahoma"/>
                <a:cs typeface="Tahoma"/>
              </a:rPr>
              <a:t>times</a:t>
            </a:r>
            <a:r>
              <a:rPr sz="1000" spc="15" dirty="0">
                <a:latin typeface="Tahoma"/>
                <a:cs typeface="Tahoma"/>
              </a:rPr>
              <a:t> </a:t>
            </a:r>
            <a:r>
              <a:rPr sz="1000" spc="-10" dirty="0">
                <a:latin typeface="Tahoma"/>
                <a:cs typeface="Tahoma"/>
              </a:rPr>
              <a:t>that</a:t>
            </a:r>
            <a:r>
              <a:rPr sz="1000" spc="15" dirty="0">
                <a:latin typeface="Tahoma"/>
                <a:cs typeface="Tahoma"/>
              </a:rPr>
              <a:t> </a:t>
            </a:r>
            <a:r>
              <a:rPr sz="1000" spc="-35" dirty="0">
                <a:latin typeface="Tahoma"/>
                <a:cs typeface="Tahoma"/>
              </a:rPr>
              <a:t>the</a:t>
            </a:r>
            <a:r>
              <a:rPr sz="1000" spc="15" dirty="0">
                <a:latin typeface="Tahoma"/>
                <a:cs typeface="Tahoma"/>
              </a:rPr>
              <a:t> </a:t>
            </a:r>
            <a:r>
              <a:rPr sz="1000" spc="-55" dirty="0">
                <a:latin typeface="Tahoma"/>
                <a:cs typeface="Tahoma"/>
              </a:rPr>
              <a:t>raw</a:t>
            </a:r>
            <a:r>
              <a:rPr sz="1000" spc="15" dirty="0">
                <a:latin typeface="Tahoma"/>
                <a:cs typeface="Tahoma"/>
              </a:rPr>
              <a:t> </a:t>
            </a:r>
            <a:r>
              <a:rPr sz="1000" spc="-40" dirty="0">
                <a:latin typeface="Tahoma"/>
                <a:cs typeface="Tahoma"/>
              </a:rPr>
              <a:t>observations</a:t>
            </a:r>
            <a:r>
              <a:rPr sz="1000" spc="20" dirty="0">
                <a:latin typeface="Tahoma"/>
                <a:cs typeface="Tahoma"/>
              </a:rPr>
              <a:t> </a:t>
            </a:r>
            <a:r>
              <a:rPr sz="1000" spc="-65" dirty="0">
                <a:latin typeface="Tahoma"/>
                <a:cs typeface="Tahoma"/>
              </a:rPr>
              <a:t>are </a:t>
            </a:r>
            <a:r>
              <a:rPr sz="1000" spc="-300" dirty="0">
                <a:latin typeface="Tahoma"/>
                <a:cs typeface="Tahoma"/>
              </a:rPr>
              <a:t> </a:t>
            </a:r>
            <a:r>
              <a:rPr sz="1000" spc="-45" dirty="0">
                <a:latin typeface="Tahoma"/>
                <a:cs typeface="Tahoma"/>
              </a:rPr>
              <a:t>differenced,</a:t>
            </a:r>
            <a:r>
              <a:rPr sz="1000" spc="20" dirty="0">
                <a:latin typeface="Tahoma"/>
                <a:cs typeface="Tahoma"/>
              </a:rPr>
              <a:t> </a:t>
            </a:r>
            <a:r>
              <a:rPr sz="1000" spc="-40" dirty="0">
                <a:latin typeface="Tahoma"/>
                <a:cs typeface="Tahoma"/>
              </a:rPr>
              <a:t>also</a:t>
            </a:r>
            <a:r>
              <a:rPr sz="1000" spc="20" dirty="0">
                <a:latin typeface="Tahoma"/>
                <a:cs typeface="Tahoma"/>
              </a:rPr>
              <a:t> </a:t>
            </a:r>
            <a:r>
              <a:rPr sz="1000" spc="-30" dirty="0">
                <a:latin typeface="Tahoma"/>
                <a:cs typeface="Tahoma"/>
              </a:rPr>
              <a:t>called</a:t>
            </a:r>
            <a:r>
              <a:rPr sz="1000" spc="15" dirty="0">
                <a:latin typeface="Tahoma"/>
                <a:cs typeface="Tahoma"/>
              </a:rPr>
              <a:t> </a:t>
            </a:r>
            <a:r>
              <a:rPr sz="1000" spc="-35" dirty="0">
                <a:latin typeface="Tahoma"/>
                <a:cs typeface="Tahoma"/>
              </a:rPr>
              <a:t>the</a:t>
            </a:r>
            <a:r>
              <a:rPr sz="1000" spc="15" dirty="0">
                <a:latin typeface="Tahoma"/>
                <a:cs typeface="Tahoma"/>
              </a:rPr>
              <a:t> </a:t>
            </a:r>
            <a:r>
              <a:rPr sz="1000" spc="-65" dirty="0">
                <a:solidFill>
                  <a:srgbClr val="3333B2"/>
                </a:solidFill>
                <a:latin typeface="Tahoma"/>
                <a:cs typeface="Tahoma"/>
              </a:rPr>
              <a:t>degree</a:t>
            </a:r>
            <a:r>
              <a:rPr sz="1000" spc="20" dirty="0">
                <a:solidFill>
                  <a:srgbClr val="3333B2"/>
                </a:solidFill>
                <a:latin typeface="Tahoma"/>
                <a:cs typeface="Tahoma"/>
              </a:rPr>
              <a:t> </a:t>
            </a:r>
            <a:r>
              <a:rPr sz="1000" spc="-30" dirty="0">
                <a:solidFill>
                  <a:srgbClr val="3333B2"/>
                </a:solidFill>
                <a:latin typeface="Tahoma"/>
                <a:cs typeface="Tahoma"/>
              </a:rPr>
              <a:t>of</a:t>
            </a:r>
            <a:r>
              <a:rPr sz="1000" spc="15" dirty="0">
                <a:solidFill>
                  <a:srgbClr val="3333B2"/>
                </a:solidFill>
                <a:latin typeface="Tahoma"/>
                <a:cs typeface="Tahoma"/>
              </a:rPr>
              <a:t> </a:t>
            </a:r>
            <a:r>
              <a:rPr sz="1000" spc="-35" dirty="0">
                <a:solidFill>
                  <a:srgbClr val="3333B2"/>
                </a:solidFill>
                <a:latin typeface="Tahoma"/>
                <a:cs typeface="Tahoma"/>
              </a:rPr>
              <a:t>differencing</a:t>
            </a:r>
            <a:r>
              <a:rPr sz="1000" spc="-35" dirty="0">
                <a:latin typeface="Tahoma"/>
                <a:cs typeface="Tahoma"/>
              </a:rPr>
              <a:t>.</a:t>
            </a:r>
            <a:endParaRPr sz="1000" dirty="0">
              <a:latin typeface="Tahoma"/>
              <a:cs typeface="Tahoma"/>
            </a:endParaRPr>
          </a:p>
          <a:p>
            <a:pPr marL="478790" lvl="1" indent="-133350">
              <a:lnSpc>
                <a:spcPts val="1150"/>
              </a:lnSpc>
              <a:buClr>
                <a:srgbClr val="3333B2"/>
              </a:buClr>
              <a:buFont typeface="Tahoma"/>
              <a:buChar char="–"/>
              <a:tabLst>
                <a:tab pos="479425" algn="l"/>
              </a:tabLst>
            </a:pPr>
            <a:r>
              <a:rPr sz="1000" b="1" spc="-55" dirty="0">
                <a:latin typeface="Arial"/>
                <a:cs typeface="Arial"/>
              </a:rPr>
              <a:t>q</a:t>
            </a:r>
            <a:r>
              <a:rPr sz="1000" b="1" spc="40" dirty="0">
                <a:latin typeface="Arial"/>
                <a:cs typeface="Arial"/>
              </a:rPr>
              <a:t> </a:t>
            </a:r>
            <a:r>
              <a:rPr sz="1000" spc="-15" dirty="0">
                <a:latin typeface="Tahoma"/>
                <a:cs typeface="Tahoma"/>
              </a:rPr>
              <a:t>The</a:t>
            </a:r>
            <a:r>
              <a:rPr sz="1000" spc="5" dirty="0">
                <a:latin typeface="Tahoma"/>
                <a:cs typeface="Tahoma"/>
              </a:rPr>
              <a:t> </a:t>
            </a:r>
            <a:r>
              <a:rPr sz="1000" spc="-40" dirty="0">
                <a:latin typeface="Tahoma"/>
                <a:cs typeface="Tahoma"/>
              </a:rPr>
              <a:t>size</a:t>
            </a:r>
            <a:r>
              <a:rPr sz="1000" spc="10" dirty="0">
                <a:latin typeface="Tahoma"/>
                <a:cs typeface="Tahoma"/>
              </a:rPr>
              <a:t> </a:t>
            </a:r>
            <a:r>
              <a:rPr sz="1000" spc="-30" dirty="0">
                <a:latin typeface="Tahoma"/>
                <a:cs typeface="Tahoma"/>
              </a:rPr>
              <a:t>of</a:t>
            </a:r>
            <a:r>
              <a:rPr sz="1000" spc="5" dirty="0">
                <a:latin typeface="Tahoma"/>
                <a:cs typeface="Tahoma"/>
              </a:rPr>
              <a:t> </a:t>
            </a:r>
            <a:r>
              <a:rPr sz="1000" spc="-35" dirty="0">
                <a:latin typeface="Tahoma"/>
                <a:cs typeface="Tahoma"/>
              </a:rPr>
              <a:t>the</a:t>
            </a:r>
            <a:r>
              <a:rPr sz="1000" spc="5" dirty="0">
                <a:latin typeface="Tahoma"/>
                <a:cs typeface="Tahoma"/>
              </a:rPr>
              <a:t> </a:t>
            </a:r>
            <a:r>
              <a:rPr sz="1000" spc="-40" dirty="0">
                <a:latin typeface="Tahoma"/>
                <a:cs typeface="Tahoma"/>
              </a:rPr>
              <a:t>moving</a:t>
            </a:r>
            <a:r>
              <a:rPr sz="1000" spc="10" dirty="0">
                <a:latin typeface="Tahoma"/>
                <a:cs typeface="Tahoma"/>
              </a:rPr>
              <a:t> </a:t>
            </a:r>
            <a:r>
              <a:rPr sz="1000" spc="-55" dirty="0">
                <a:latin typeface="Tahoma"/>
                <a:cs typeface="Tahoma"/>
              </a:rPr>
              <a:t>average</a:t>
            </a:r>
            <a:r>
              <a:rPr sz="1000" spc="5" dirty="0">
                <a:latin typeface="Tahoma"/>
                <a:cs typeface="Tahoma"/>
              </a:rPr>
              <a:t> </a:t>
            </a:r>
            <a:r>
              <a:rPr sz="1000" spc="-45" dirty="0">
                <a:latin typeface="Tahoma"/>
                <a:cs typeface="Tahoma"/>
              </a:rPr>
              <a:t>window,</a:t>
            </a:r>
            <a:r>
              <a:rPr sz="1000" spc="10" dirty="0">
                <a:latin typeface="Tahoma"/>
                <a:cs typeface="Tahoma"/>
              </a:rPr>
              <a:t> </a:t>
            </a:r>
            <a:r>
              <a:rPr sz="1000" spc="-40" dirty="0">
                <a:latin typeface="Tahoma"/>
                <a:cs typeface="Tahoma"/>
              </a:rPr>
              <a:t>also</a:t>
            </a:r>
            <a:r>
              <a:rPr sz="1000" spc="5" dirty="0">
                <a:latin typeface="Tahoma"/>
                <a:cs typeface="Tahoma"/>
              </a:rPr>
              <a:t> </a:t>
            </a:r>
            <a:r>
              <a:rPr sz="1000" spc="-30" dirty="0">
                <a:latin typeface="Tahoma"/>
                <a:cs typeface="Tahoma"/>
              </a:rPr>
              <a:t>called</a:t>
            </a:r>
            <a:r>
              <a:rPr sz="1000" spc="5" dirty="0">
                <a:latin typeface="Tahoma"/>
                <a:cs typeface="Tahoma"/>
              </a:rPr>
              <a:t> </a:t>
            </a:r>
            <a:r>
              <a:rPr sz="1000" spc="-35" dirty="0">
                <a:latin typeface="Tahoma"/>
                <a:cs typeface="Tahoma"/>
              </a:rPr>
              <a:t>the</a:t>
            </a:r>
            <a:r>
              <a:rPr sz="1000" spc="10" dirty="0">
                <a:latin typeface="Tahoma"/>
                <a:cs typeface="Tahoma"/>
              </a:rPr>
              <a:t> </a:t>
            </a:r>
            <a:r>
              <a:rPr sz="1000" spc="-50" dirty="0">
                <a:solidFill>
                  <a:srgbClr val="3333B2"/>
                </a:solidFill>
                <a:latin typeface="Tahoma"/>
                <a:cs typeface="Tahoma"/>
              </a:rPr>
              <a:t>order</a:t>
            </a:r>
            <a:endParaRPr sz="1000" dirty="0">
              <a:latin typeface="Tahoma"/>
              <a:cs typeface="Tahoma"/>
            </a:endParaRPr>
          </a:p>
          <a:p>
            <a:pPr marL="478790">
              <a:lnSpc>
                <a:spcPts val="1200"/>
              </a:lnSpc>
            </a:pPr>
            <a:r>
              <a:rPr sz="1000" spc="-30" dirty="0">
                <a:solidFill>
                  <a:srgbClr val="3333B2"/>
                </a:solidFill>
                <a:latin typeface="Tahoma"/>
                <a:cs typeface="Tahoma"/>
              </a:rPr>
              <a:t>of</a:t>
            </a:r>
            <a:r>
              <a:rPr sz="1000" dirty="0">
                <a:solidFill>
                  <a:srgbClr val="3333B2"/>
                </a:solidFill>
                <a:latin typeface="Tahoma"/>
                <a:cs typeface="Tahoma"/>
              </a:rPr>
              <a:t> </a:t>
            </a:r>
            <a:r>
              <a:rPr sz="1000" spc="-40" dirty="0">
                <a:solidFill>
                  <a:srgbClr val="3333B2"/>
                </a:solidFill>
                <a:latin typeface="Tahoma"/>
                <a:cs typeface="Tahoma"/>
              </a:rPr>
              <a:t>moving</a:t>
            </a:r>
            <a:r>
              <a:rPr sz="1000" spc="5" dirty="0">
                <a:solidFill>
                  <a:srgbClr val="3333B2"/>
                </a:solidFill>
                <a:latin typeface="Tahoma"/>
                <a:cs typeface="Tahoma"/>
              </a:rPr>
              <a:t> </a:t>
            </a:r>
            <a:r>
              <a:rPr sz="1000" spc="-55" dirty="0">
                <a:solidFill>
                  <a:srgbClr val="3333B2"/>
                </a:solidFill>
                <a:latin typeface="Tahoma"/>
                <a:cs typeface="Tahoma"/>
              </a:rPr>
              <a:t>average</a:t>
            </a:r>
            <a:r>
              <a:rPr sz="1000" spc="-55" dirty="0">
                <a:latin typeface="Tahoma"/>
                <a:cs typeface="Tahoma"/>
              </a:rPr>
              <a:t>.</a:t>
            </a:r>
            <a:endParaRPr sz="1000" dirty="0">
              <a:latin typeface="Tahoma"/>
              <a:cs typeface="Tahoma"/>
            </a:endParaRPr>
          </a:p>
          <a:p>
            <a:pPr marL="201930" marR="154305" indent="-139065">
              <a:lnSpc>
                <a:spcPct val="102699"/>
              </a:lnSpc>
              <a:spcBef>
                <a:spcPts val="515"/>
              </a:spcBef>
              <a:buClr>
                <a:srgbClr val="3333B2"/>
              </a:buClr>
              <a:buFont typeface="Lucida Sans Unicode"/>
              <a:buChar char="•"/>
              <a:tabLst>
                <a:tab pos="202565" algn="l"/>
              </a:tabLst>
            </a:pPr>
            <a:r>
              <a:rPr sz="1100" spc="65" dirty="0">
                <a:latin typeface="Tahoma"/>
                <a:cs typeface="Tahoma"/>
              </a:rPr>
              <a:t>A</a:t>
            </a:r>
            <a:r>
              <a:rPr sz="1100" spc="20" dirty="0">
                <a:latin typeface="Tahoma"/>
                <a:cs typeface="Tahoma"/>
              </a:rPr>
              <a:t> </a:t>
            </a:r>
            <a:r>
              <a:rPr sz="1100" spc="-50" dirty="0">
                <a:latin typeface="Tahoma"/>
                <a:cs typeface="Tahoma"/>
              </a:rPr>
              <a:t>value</a:t>
            </a:r>
            <a:r>
              <a:rPr sz="1100" spc="20" dirty="0">
                <a:latin typeface="Tahoma"/>
                <a:cs typeface="Tahoma"/>
              </a:rPr>
              <a:t> </a:t>
            </a:r>
            <a:r>
              <a:rPr sz="1100" spc="-35" dirty="0">
                <a:latin typeface="Tahoma"/>
                <a:cs typeface="Tahoma"/>
              </a:rPr>
              <a:t>of</a:t>
            </a:r>
            <a:r>
              <a:rPr sz="1100" spc="15" dirty="0">
                <a:latin typeface="Tahoma"/>
                <a:cs typeface="Tahoma"/>
              </a:rPr>
              <a:t> </a:t>
            </a:r>
            <a:r>
              <a:rPr sz="1100" spc="-55" dirty="0">
                <a:latin typeface="Tahoma"/>
                <a:cs typeface="Tahoma"/>
              </a:rPr>
              <a:t>0</a:t>
            </a:r>
            <a:r>
              <a:rPr sz="1100" spc="15" dirty="0">
                <a:latin typeface="Tahoma"/>
                <a:cs typeface="Tahoma"/>
              </a:rPr>
              <a:t> </a:t>
            </a:r>
            <a:r>
              <a:rPr sz="1100" spc="-45" dirty="0">
                <a:latin typeface="Tahoma"/>
                <a:cs typeface="Tahoma"/>
              </a:rPr>
              <a:t>can</a:t>
            </a:r>
            <a:r>
              <a:rPr sz="1100" spc="20" dirty="0">
                <a:latin typeface="Tahoma"/>
                <a:cs typeface="Tahoma"/>
              </a:rPr>
              <a:t> </a:t>
            </a:r>
            <a:r>
              <a:rPr sz="1100" spc="-55" dirty="0">
                <a:latin typeface="Tahoma"/>
                <a:cs typeface="Tahoma"/>
              </a:rPr>
              <a:t>be</a:t>
            </a:r>
            <a:r>
              <a:rPr sz="1100" spc="20" dirty="0">
                <a:latin typeface="Tahoma"/>
                <a:cs typeface="Tahoma"/>
              </a:rPr>
              <a:t> </a:t>
            </a:r>
            <a:r>
              <a:rPr sz="1100" spc="-70" dirty="0">
                <a:latin typeface="Tahoma"/>
                <a:cs typeface="Tahoma"/>
              </a:rPr>
              <a:t>used</a:t>
            </a:r>
            <a:r>
              <a:rPr sz="1100" spc="20" dirty="0">
                <a:latin typeface="Tahoma"/>
                <a:cs typeface="Tahoma"/>
              </a:rPr>
              <a:t> </a:t>
            </a:r>
            <a:r>
              <a:rPr sz="1100" spc="-45" dirty="0">
                <a:latin typeface="Tahoma"/>
                <a:cs typeface="Tahoma"/>
              </a:rPr>
              <a:t>for</a:t>
            </a:r>
            <a:r>
              <a:rPr sz="1100" spc="20" dirty="0">
                <a:latin typeface="Tahoma"/>
                <a:cs typeface="Tahoma"/>
              </a:rPr>
              <a:t> </a:t>
            </a:r>
            <a:r>
              <a:rPr sz="1100" spc="-55" dirty="0">
                <a:latin typeface="Tahoma"/>
                <a:cs typeface="Tahoma"/>
              </a:rPr>
              <a:t>a</a:t>
            </a:r>
            <a:r>
              <a:rPr sz="1100" spc="20" dirty="0">
                <a:latin typeface="Tahoma"/>
                <a:cs typeface="Tahoma"/>
              </a:rPr>
              <a:t> </a:t>
            </a:r>
            <a:r>
              <a:rPr sz="1100" spc="-50" dirty="0">
                <a:latin typeface="Tahoma"/>
                <a:cs typeface="Tahoma"/>
              </a:rPr>
              <a:t>parameter,</a:t>
            </a:r>
            <a:r>
              <a:rPr sz="1100" spc="20" dirty="0">
                <a:latin typeface="Tahoma"/>
                <a:cs typeface="Tahoma"/>
              </a:rPr>
              <a:t> </a:t>
            </a:r>
            <a:r>
              <a:rPr sz="1100" spc="-40" dirty="0">
                <a:latin typeface="Tahoma"/>
                <a:cs typeface="Tahoma"/>
              </a:rPr>
              <a:t>which</a:t>
            </a:r>
            <a:r>
              <a:rPr sz="1100" spc="20" dirty="0">
                <a:latin typeface="Tahoma"/>
                <a:cs typeface="Tahoma"/>
              </a:rPr>
              <a:t> </a:t>
            </a:r>
            <a:r>
              <a:rPr sz="1100" spc="-35" dirty="0">
                <a:latin typeface="Tahoma"/>
                <a:cs typeface="Tahoma"/>
              </a:rPr>
              <a:t>indicates</a:t>
            </a:r>
            <a:r>
              <a:rPr sz="1100" spc="25" dirty="0">
                <a:latin typeface="Tahoma"/>
                <a:cs typeface="Tahoma"/>
              </a:rPr>
              <a:t> </a:t>
            </a:r>
            <a:r>
              <a:rPr sz="1100" spc="-15" dirty="0">
                <a:latin typeface="Tahoma"/>
                <a:cs typeface="Tahoma"/>
              </a:rPr>
              <a:t>to </a:t>
            </a:r>
            <a:r>
              <a:rPr sz="1100" spc="-330" dirty="0">
                <a:latin typeface="Tahoma"/>
                <a:cs typeface="Tahoma"/>
              </a:rPr>
              <a:t> </a:t>
            </a:r>
            <a:r>
              <a:rPr sz="1100" spc="-30" dirty="0">
                <a:latin typeface="Tahoma"/>
                <a:cs typeface="Tahoma"/>
              </a:rPr>
              <a:t>not</a:t>
            </a:r>
            <a:r>
              <a:rPr sz="1100" spc="15" dirty="0">
                <a:latin typeface="Tahoma"/>
                <a:cs typeface="Tahoma"/>
              </a:rPr>
              <a:t> </a:t>
            </a:r>
            <a:r>
              <a:rPr sz="1100" spc="-75" dirty="0">
                <a:latin typeface="Tahoma"/>
                <a:cs typeface="Tahoma"/>
              </a:rPr>
              <a:t>use</a:t>
            </a:r>
            <a:r>
              <a:rPr sz="1100" spc="20" dirty="0">
                <a:latin typeface="Tahoma"/>
                <a:cs typeface="Tahoma"/>
              </a:rPr>
              <a:t> </a:t>
            </a:r>
            <a:r>
              <a:rPr sz="1100" spc="-15" dirty="0">
                <a:latin typeface="Tahoma"/>
                <a:cs typeface="Tahoma"/>
              </a:rPr>
              <a:t>that</a:t>
            </a:r>
            <a:r>
              <a:rPr sz="1100" spc="15" dirty="0">
                <a:latin typeface="Tahoma"/>
                <a:cs typeface="Tahoma"/>
              </a:rPr>
              <a:t> </a:t>
            </a:r>
            <a:r>
              <a:rPr sz="1100" spc="-55" dirty="0">
                <a:latin typeface="Tahoma"/>
                <a:cs typeface="Tahoma"/>
              </a:rPr>
              <a:t>element</a:t>
            </a:r>
            <a:r>
              <a:rPr sz="1100" spc="20" dirty="0">
                <a:latin typeface="Tahoma"/>
                <a:cs typeface="Tahoma"/>
              </a:rPr>
              <a:t> </a:t>
            </a:r>
            <a:r>
              <a:rPr sz="1100" spc="-35" dirty="0">
                <a:latin typeface="Tahoma"/>
                <a:cs typeface="Tahoma"/>
              </a:rPr>
              <a:t>of</a:t>
            </a:r>
            <a:r>
              <a:rPr sz="1100" spc="20" dirty="0">
                <a:latin typeface="Tahoma"/>
                <a:cs typeface="Tahoma"/>
              </a:rPr>
              <a:t> </a:t>
            </a:r>
            <a:r>
              <a:rPr sz="1100" spc="-40" dirty="0">
                <a:latin typeface="Tahoma"/>
                <a:cs typeface="Tahoma"/>
              </a:rPr>
              <a:t>the</a:t>
            </a:r>
            <a:r>
              <a:rPr sz="1100" spc="15" dirty="0">
                <a:latin typeface="Tahoma"/>
                <a:cs typeface="Tahoma"/>
              </a:rPr>
              <a:t> </a:t>
            </a:r>
            <a:r>
              <a:rPr sz="1100" spc="-45" dirty="0">
                <a:latin typeface="Tahoma"/>
                <a:cs typeface="Tahoma"/>
              </a:rPr>
              <a:t>model.</a:t>
            </a:r>
            <a:endParaRPr sz="1100" dirty="0">
              <a:latin typeface="Tahoma"/>
              <a:cs typeface="Tahoma"/>
            </a:endParaRPr>
          </a:p>
        </p:txBody>
      </p:sp>
    </p:spTree>
  </p:cSld>
  <p:clrMapOvr>
    <a:masterClrMapping/>
  </p:clrMapOvr>
  <p:transition>
    <p:cut/>
  </p:transition>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17754" y="198525"/>
            <a:ext cx="4260692" cy="232756"/>
          </a:xfrm>
          <a:prstGeom prst="rect">
            <a:avLst/>
          </a:prstGeom>
        </p:spPr>
        <p:txBody>
          <a:bodyPr vert="horz" wrap="square" lIns="0" tIns="17145" rIns="0" bIns="0" rtlCol="0">
            <a:spAutoFit/>
          </a:bodyPr>
          <a:lstStyle/>
          <a:p>
            <a:pPr marL="1522730">
              <a:spcBef>
                <a:spcPts val="135"/>
              </a:spcBef>
            </a:pPr>
            <a:r>
              <a:rPr spc="-55" dirty="0"/>
              <a:t>Autoregressive</a:t>
            </a:r>
            <a:r>
              <a:rPr spc="5" dirty="0"/>
              <a:t> </a:t>
            </a:r>
            <a:r>
              <a:rPr spc="-25" dirty="0"/>
              <a:t>Models</a:t>
            </a:r>
          </a:p>
        </p:txBody>
      </p:sp>
      <p:sp>
        <p:nvSpPr>
          <p:cNvPr id="3" name="object 3"/>
          <p:cNvSpPr txBox="1"/>
          <p:nvPr/>
        </p:nvSpPr>
        <p:spPr>
          <a:xfrm>
            <a:off x="1219276" y="604001"/>
            <a:ext cx="3849370" cy="695325"/>
          </a:xfrm>
          <a:prstGeom prst="rect">
            <a:avLst/>
          </a:prstGeom>
        </p:spPr>
        <p:txBody>
          <a:bodyPr vert="horz" wrap="square" lIns="0" tIns="36195" rIns="0" bIns="0" rtlCol="0">
            <a:spAutoFit/>
          </a:bodyPr>
          <a:lstStyle/>
          <a:p>
            <a:pPr marL="189230" indent="-139065">
              <a:spcBef>
                <a:spcPts val="285"/>
              </a:spcBef>
              <a:buClr>
                <a:srgbClr val="3333B2"/>
              </a:buClr>
              <a:buFont typeface="Lucida Sans Unicode"/>
              <a:buChar char="•"/>
              <a:tabLst>
                <a:tab pos="189865" algn="l"/>
              </a:tabLst>
            </a:pPr>
            <a:r>
              <a:rPr sz="1100" b="1" spc="-15" dirty="0">
                <a:latin typeface="Arial"/>
                <a:cs typeface="Arial"/>
              </a:rPr>
              <a:t>Intuition</a:t>
            </a:r>
            <a:endParaRPr sz="1100">
              <a:latin typeface="Arial"/>
              <a:cs typeface="Arial"/>
            </a:endParaRPr>
          </a:p>
          <a:p>
            <a:pPr marL="466090" marR="43180" indent="-132715" algn="just">
              <a:spcBef>
                <a:spcPts val="175"/>
              </a:spcBef>
            </a:pPr>
            <a:r>
              <a:rPr sz="1000" spc="-50" dirty="0">
                <a:solidFill>
                  <a:srgbClr val="3333B2"/>
                </a:solidFill>
                <a:latin typeface="Tahoma"/>
                <a:cs typeface="Tahoma"/>
              </a:rPr>
              <a:t>–</a:t>
            </a:r>
            <a:r>
              <a:rPr sz="1000" spc="210" dirty="0">
                <a:solidFill>
                  <a:srgbClr val="3333B2"/>
                </a:solidFill>
                <a:latin typeface="Tahoma"/>
                <a:cs typeface="Tahoma"/>
              </a:rPr>
              <a:t> </a:t>
            </a:r>
            <a:r>
              <a:rPr sz="1000" spc="-40" dirty="0">
                <a:latin typeface="Tahoma"/>
                <a:cs typeface="Tahoma"/>
              </a:rPr>
              <a:t>Autoregressive </a:t>
            </a:r>
            <a:r>
              <a:rPr sz="1000" spc="-45" dirty="0">
                <a:latin typeface="Tahoma"/>
                <a:cs typeface="Tahoma"/>
              </a:rPr>
              <a:t>models </a:t>
            </a:r>
            <a:r>
              <a:rPr sz="1000" spc="-65" dirty="0">
                <a:latin typeface="Tahoma"/>
                <a:cs typeface="Tahoma"/>
              </a:rPr>
              <a:t>are </a:t>
            </a:r>
            <a:r>
              <a:rPr sz="1000" spc="-55" dirty="0">
                <a:latin typeface="Tahoma"/>
                <a:cs typeface="Tahoma"/>
              </a:rPr>
              <a:t>based </a:t>
            </a:r>
            <a:r>
              <a:rPr sz="1000" spc="-45" dirty="0">
                <a:latin typeface="Tahoma"/>
                <a:cs typeface="Tahoma"/>
              </a:rPr>
              <a:t>on </a:t>
            </a:r>
            <a:r>
              <a:rPr sz="1000" spc="-40" dirty="0">
                <a:latin typeface="Tahoma"/>
                <a:cs typeface="Tahoma"/>
              </a:rPr>
              <a:t>the </a:t>
            </a:r>
            <a:r>
              <a:rPr sz="1000" spc="-45" dirty="0">
                <a:latin typeface="Tahoma"/>
                <a:cs typeface="Tahoma"/>
              </a:rPr>
              <a:t>idea </a:t>
            </a:r>
            <a:r>
              <a:rPr sz="1000" spc="-10" dirty="0">
                <a:latin typeface="Tahoma"/>
                <a:cs typeface="Tahoma"/>
              </a:rPr>
              <a:t>that </a:t>
            </a:r>
            <a:r>
              <a:rPr sz="1000" spc="-30" dirty="0">
                <a:latin typeface="Tahoma"/>
                <a:cs typeface="Tahoma"/>
              </a:rPr>
              <a:t>current </a:t>
            </a:r>
            <a:r>
              <a:rPr sz="1000" spc="-45" dirty="0">
                <a:latin typeface="Tahoma"/>
                <a:cs typeface="Tahoma"/>
              </a:rPr>
              <a:t>value </a:t>
            </a:r>
            <a:r>
              <a:rPr sz="1000" spc="-40" dirty="0">
                <a:latin typeface="Tahoma"/>
                <a:cs typeface="Tahoma"/>
              </a:rPr>
              <a:t> </a:t>
            </a:r>
            <a:r>
              <a:rPr sz="1000" spc="-30" dirty="0">
                <a:latin typeface="Tahoma"/>
                <a:cs typeface="Tahoma"/>
              </a:rPr>
              <a:t>of </a:t>
            </a:r>
            <a:r>
              <a:rPr sz="1000" spc="-35" dirty="0">
                <a:latin typeface="Tahoma"/>
                <a:cs typeface="Tahoma"/>
              </a:rPr>
              <a:t>the </a:t>
            </a:r>
            <a:r>
              <a:rPr sz="1000" spc="-50" dirty="0">
                <a:latin typeface="Tahoma"/>
                <a:cs typeface="Tahoma"/>
              </a:rPr>
              <a:t>series, </a:t>
            </a:r>
            <a:r>
              <a:rPr sz="1000" i="1" spc="-20" dirty="0">
                <a:latin typeface="Arial"/>
                <a:cs typeface="Arial"/>
              </a:rPr>
              <a:t>X</a:t>
            </a:r>
            <a:r>
              <a:rPr sz="1050" i="1" spc="-30" baseline="-11904" dirty="0">
                <a:latin typeface="Trebuchet MS"/>
                <a:cs typeface="Trebuchet MS"/>
              </a:rPr>
              <a:t>t </a:t>
            </a:r>
            <a:r>
              <a:rPr sz="1000" spc="-30" dirty="0">
                <a:latin typeface="Tahoma"/>
                <a:cs typeface="Tahoma"/>
              </a:rPr>
              <a:t>, </a:t>
            </a:r>
            <a:r>
              <a:rPr sz="1000" spc="-40" dirty="0">
                <a:latin typeface="Tahoma"/>
                <a:cs typeface="Tahoma"/>
              </a:rPr>
              <a:t>can </a:t>
            </a:r>
            <a:r>
              <a:rPr sz="1000" spc="-50" dirty="0">
                <a:latin typeface="Tahoma"/>
                <a:cs typeface="Tahoma"/>
              </a:rPr>
              <a:t>be </a:t>
            </a:r>
            <a:r>
              <a:rPr sz="1000" spc="-40" dirty="0">
                <a:latin typeface="Tahoma"/>
                <a:cs typeface="Tahoma"/>
              </a:rPr>
              <a:t>explained </a:t>
            </a:r>
            <a:r>
              <a:rPr sz="1000" spc="-60" dirty="0">
                <a:latin typeface="Tahoma"/>
                <a:cs typeface="Tahoma"/>
              </a:rPr>
              <a:t>as </a:t>
            </a:r>
            <a:r>
              <a:rPr sz="1000" spc="-50" dirty="0">
                <a:latin typeface="Tahoma"/>
                <a:cs typeface="Tahoma"/>
              </a:rPr>
              <a:t>a </a:t>
            </a:r>
            <a:r>
              <a:rPr sz="1000" spc="-35" dirty="0">
                <a:solidFill>
                  <a:srgbClr val="3333B2"/>
                </a:solidFill>
                <a:latin typeface="Tahoma"/>
                <a:cs typeface="Tahoma"/>
              </a:rPr>
              <a:t>linear </a:t>
            </a:r>
            <a:r>
              <a:rPr sz="1000" spc="-30" dirty="0">
                <a:solidFill>
                  <a:srgbClr val="3333B2"/>
                </a:solidFill>
                <a:latin typeface="Tahoma"/>
                <a:cs typeface="Tahoma"/>
              </a:rPr>
              <a:t>combination </a:t>
            </a:r>
            <a:r>
              <a:rPr sz="1000" spc="-30" dirty="0">
                <a:latin typeface="Tahoma"/>
                <a:cs typeface="Tahoma"/>
              </a:rPr>
              <a:t>of </a:t>
            </a:r>
            <a:r>
              <a:rPr sz="1000" i="1" spc="-45" dirty="0">
                <a:latin typeface="Arial"/>
                <a:cs typeface="Arial"/>
              </a:rPr>
              <a:t>p </a:t>
            </a:r>
            <a:r>
              <a:rPr sz="1000" i="1" spc="-40" dirty="0">
                <a:latin typeface="Arial"/>
                <a:cs typeface="Arial"/>
              </a:rPr>
              <a:t> </a:t>
            </a:r>
            <a:r>
              <a:rPr sz="1000" spc="-35" dirty="0">
                <a:latin typeface="Tahoma"/>
                <a:cs typeface="Tahoma"/>
              </a:rPr>
              <a:t>past</a:t>
            </a:r>
            <a:r>
              <a:rPr sz="1000" spc="20" dirty="0">
                <a:latin typeface="Tahoma"/>
                <a:cs typeface="Tahoma"/>
              </a:rPr>
              <a:t> </a:t>
            </a:r>
            <a:r>
              <a:rPr sz="1000" spc="-45" dirty="0">
                <a:latin typeface="Tahoma"/>
                <a:cs typeface="Tahoma"/>
              </a:rPr>
              <a:t>values,</a:t>
            </a:r>
            <a:r>
              <a:rPr sz="1000" spc="25" dirty="0">
                <a:latin typeface="Tahoma"/>
                <a:cs typeface="Tahoma"/>
              </a:rPr>
              <a:t> </a:t>
            </a:r>
            <a:r>
              <a:rPr sz="1000" i="1" spc="45" dirty="0">
                <a:latin typeface="Arial"/>
                <a:cs typeface="Arial"/>
              </a:rPr>
              <a:t>X</a:t>
            </a:r>
            <a:r>
              <a:rPr sz="1050" i="1" spc="67" baseline="-11904" dirty="0">
                <a:latin typeface="Trebuchet MS"/>
                <a:cs typeface="Trebuchet MS"/>
              </a:rPr>
              <a:t>t</a:t>
            </a:r>
            <a:r>
              <a:rPr sz="1050" i="1" spc="67" baseline="-11904" dirty="0">
                <a:latin typeface="Arial"/>
                <a:cs typeface="Arial"/>
              </a:rPr>
              <a:t>−</a:t>
            </a:r>
            <a:r>
              <a:rPr sz="1050" spc="67" baseline="-11904" dirty="0">
                <a:latin typeface="Tahoma"/>
                <a:cs typeface="Tahoma"/>
              </a:rPr>
              <a:t>1</a:t>
            </a:r>
            <a:r>
              <a:rPr sz="1000" spc="45" dirty="0">
                <a:latin typeface="Tahoma"/>
                <a:cs typeface="Tahoma"/>
              </a:rPr>
              <a:t>,</a:t>
            </a:r>
            <a:r>
              <a:rPr sz="1000" spc="25" dirty="0">
                <a:latin typeface="Tahoma"/>
                <a:cs typeface="Tahoma"/>
              </a:rPr>
              <a:t> </a:t>
            </a:r>
            <a:r>
              <a:rPr sz="1000" i="1" spc="45" dirty="0">
                <a:latin typeface="Arial"/>
                <a:cs typeface="Arial"/>
              </a:rPr>
              <a:t>X</a:t>
            </a:r>
            <a:r>
              <a:rPr sz="1050" i="1" spc="67" baseline="-11904" dirty="0">
                <a:latin typeface="Trebuchet MS"/>
                <a:cs typeface="Trebuchet MS"/>
              </a:rPr>
              <a:t>t</a:t>
            </a:r>
            <a:r>
              <a:rPr sz="1050" i="1" spc="67" baseline="-11904" dirty="0">
                <a:latin typeface="Arial"/>
                <a:cs typeface="Arial"/>
              </a:rPr>
              <a:t>−</a:t>
            </a:r>
            <a:r>
              <a:rPr sz="1050" spc="67" baseline="-11904" dirty="0">
                <a:latin typeface="Tahoma"/>
                <a:cs typeface="Tahoma"/>
              </a:rPr>
              <a:t>2</a:t>
            </a:r>
            <a:r>
              <a:rPr sz="1000" spc="45" dirty="0">
                <a:latin typeface="Tahoma"/>
                <a:cs typeface="Tahoma"/>
              </a:rPr>
              <a:t>,</a:t>
            </a:r>
            <a:r>
              <a:rPr sz="1000" spc="20" dirty="0">
                <a:latin typeface="Tahoma"/>
                <a:cs typeface="Tahoma"/>
              </a:rPr>
              <a:t> </a:t>
            </a:r>
            <a:r>
              <a:rPr sz="1000" i="1" spc="-90" dirty="0">
                <a:latin typeface="Verdana"/>
                <a:cs typeface="Verdana"/>
              </a:rPr>
              <a:t>.</a:t>
            </a:r>
            <a:r>
              <a:rPr sz="1000" i="1" spc="-180" dirty="0">
                <a:latin typeface="Verdana"/>
                <a:cs typeface="Verdana"/>
              </a:rPr>
              <a:t> </a:t>
            </a:r>
            <a:r>
              <a:rPr sz="1000" i="1" spc="-90" dirty="0">
                <a:latin typeface="Verdana"/>
                <a:cs typeface="Verdana"/>
              </a:rPr>
              <a:t>.</a:t>
            </a:r>
            <a:r>
              <a:rPr sz="1000" i="1" spc="-190" dirty="0">
                <a:latin typeface="Verdana"/>
                <a:cs typeface="Verdana"/>
              </a:rPr>
              <a:t> </a:t>
            </a:r>
            <a:r>
              <a:rPr sz="1000" i="1" spc="-90" dirty="0">
                <a:latin typeface="Verdana"/>
                <a:cs typeface="Verdana"/>
              </a:rPr>
              <a:t>.</a:t>
            </a:r>
            <a:r>
              <a:rPr sz="1000" i="1" spc="-185" dirty="0">
                <a:latin typeface="Verdana"/>
                <a:cs typeface="Verdana"/>
              </a:rPr>
              <a:t> </a:t>
            </a:r>
            <a:r>
              <a:rPr sz="1000" spc="-30" dirty="0">
                <a:latin typeface="Tahoma"/>
                <a:cs typeface="Tahoma"/>
              </a:rPr>
              <a:t>,</a:t>
            </a:r>
            <a:r>
              <a:rPr sz="1000" spc="25" dirty="0">
                <a:latin typeface="Tahoma"/>
                <a:cs typeface="Tahoma"/>
              </a:rPr>
              <a:t> </a:t>
            </a:r>
            <a:r>
              <a:rPr sz="1000" i="1" spc="55" dirty="0">
                <a:latin typeface="Arial"/>
                <a:cs typeface="Arial"/>
              </a:rPr>
              <a:t>X</a:t>
            </a:r>
            <a:r>
              <a:rPr sz="1050" i="1" spc="82" baseline="-11904" dirty="0">
                <a:latin typeface="Trebuchet MS"/>
                <a:cs typeface="Trebuchet MS"/>
              </a:rPr>
              <a:t>t</a:t>
            </a:r>
            <a:r>
              <a:rPr sz="1050" i="1" spc="82" baseline="-11904" dirty="0">
                <a:latin typeface="Arial"/>
                <a:cs typeface="Arial"/>
              </a:rPr>
              <a:t>−</a:t>
            </a:r>
            <a:r>
              <a:rPr sz="1050" i="1" spc="82" baseline="-11904" dirty="0">
                <a:latin typeface="Trebuchet MS"/>
                <a:cs typeface="Trebuchet MS"/>
              </a:rPr>
              <a:t>p</a:t>
            </a:r>
            <a:r>
              <a:rPr sz="1050" i="1" spc="-202" baseline="-11904" dirty="0">
                <a:latin typeface="Trebuchet MS"/>
                <a:cs typeface="Trebuchet MS"/>
              </a:rPr>
              <a:t> </a:t>
            </a:r>
            <a:r>
              <a:rPr sz="1000" spc="-30" dirty="0">
                <a:latin typeface="Tahoma"/>
                <a:cs typeface="Tahoma"/>
              </a:rPr>
              <a:t>,</a:t>
            </a:r>
            <a:r>
              <a:rPr sz="1000" spc="25" dirty="0">
                <a:latin typeface="Tahoma"/>
                <a:cs typeface="Tahoma"/>
              </a:rPr>
              <a:t> </a:t>
            </a:r>
            <a:r>
              <a:rPr sz="1000" spc="-40" dirty="0">
                <a:latin typeface="Tahoma"/>
                <a:cs typeface="Tahoma"/>
              </a:rPr>
              <a:t>together</a:t>
            </a:r>
            <a:r>
              <a:rPr sz="1000" spc="25" dirty="0">
                <a:latin typeface="Tahoma"/>
                <a:cs typeface="Tahoma"/>
              </a:rPr>
              <a:t> </a:t>
            </a:r>
            <a:r>
              <a:rPr sz="1000" spc="-20" dirty="0">
                <a:latin typeface="Tahoma"/>
                <a:cs typeface="Tahoma"/>
              </a:rPr>
              <a:t>with</a:t>
            </a:r>
            <a:r>
              <a:rPr sz="1000" spc="15" dirty="0">
                <a:latin typeface="Tahoma"/>
                <a:cs typeface="Tahoma"/>
              </a:rPr>
              <a:t> </a:t>
            </a:r>
            <a:r>
              <a:rPr sz="1000" spc="-50" dirty="0">
                <a:latin typeface="Tahoma"/>
                <a:cs typeface="Tahoma"/>
              </a:rPr>
              <a:t>a</a:t>
            </a:r>
            <a:r>
              <a:rPr sz="1000" spc="20" dirty="0">
                <a:latin typeface="Tahoma"/>
                <a:cs typeface="Tahoma"/>
              </a:rPr>
              <a:t> </a:t>
            </a:r>
            <a:r>
              <a:rPr sz="1000" spc="-45" dirty="0">
                <a:solidFill>
                  <a:srgbClr val="3333B2"/>
                </a:solidFill>
                <a:latin typeface="Tahoma"/>
                <a:cs typeface="Tahoma"/>
              </a:rPr>
              <a:t>random</a:t>
            </a:r>
            <a:endParaRPr sz="1000">
              <a:latin typeface="Tahoma"/>
              <a:cs typeface="Tahoma"/>
            </a:endParaRPr>
          </a:p>
        </p:txBody>
      </p:sp>
      <p:sp>
        <p:nvSpPr>
          <p:cNvPr id="4" name="object 4"/>
          <p:cNvSpPr txBox="1"/>
          <p:nvPr/>
        </p:nvSpPr>
        <p:spPr>
          <a:xfrm>
            <a:off x="1231976" y="1250026"/>
            <a:ext cx="3716654" cy="903605"/>
          </a:xfrm>
          <a:prstGeom prst="rect">
            <a:avLst/>
          </a:prstGeom>
        </p:spPr>
        <p:txBody>
          <a:bodyPr vert="horz" wrap="square" lIns="0" tIns="35560" rIns="0" bIns="0" rtlCol="0">
            <a:spAutoFit/>
          </a:bodyPr>
          <a:lstStyle/>
          <a:p>
            <a:pPr marL="453390">
              <a:spcBef>
                <a:spcPts val="280"/>
              </a:spcBef>
            </a:pPr>
            <a:r>
              <a:rPr sz="1000" spc="-45" dirty="0">
                <a:solidFill>
                  <a:srgbClr val="3333B2"/>
                </a:solidFill>
                <a:latin typeface="Tahoma"/>
                <a:cs typeface="Tahoma"/>
              </a:rPr>
              <a:t>error</a:t>
            </a:r>
            <a:r>
              <a:rPr sz="1000" spc="5" dirty="0">
                <a:solidFill>
                  <a:srgbClr val="3333B2"/>
                </a:solidFill>
                <a:latin typeface="Tahoma"/>
                <a:cs typeface="Tahoma"/>
              </a:rPr>
              <a:t> </a:t>
            </a:r>
            <a:r>
              <a:rPr sz="1000" spc="-20" dirty="0">
                <a:latin typeface="Tahoma"/>
                <a:cs typeface="Tahoma"/>
              </a:rPr>
              <a:t>in</a:t>
            </a:r>
            <a:r>
              <a:rPr sz="1000" spc="5" dirty="0">
                <a:latin typeface="Tahoma"/>
                <a:cs typeface="Tahoma"/>
              </a:rPr>
              <a:t> </a:t>
            </a:r>
            <a:r>
              <a:rPr sz="1000" spc="-35" dirty="0">
                <a:latin typeface="Tahoma"/>
                <a:cs typeface="Tahoma"/>
              </a:rPr>
              <a:t>the</a:t>
            </a:r>
            <a:r>
              <a:rPr sz="1000" spc="5" dirty="0">
                <a:latin typeface="Tahoma"/>
                <a:cs typeface="Tahoma"/>
              </a:rPr>
              <a:t> </a:t>
            </a:r>
            <a:r>
              <a:rPr sz="1000" spc="-65" dirty="0">
                <a:latin typeface="Tahoma"/>
                <a:cs typeface="Tahoma"/>
              </a:rPr>
              <a:t>same</a:t>
            </a:r>
            <a:r>
              <a:rPr sz="1000" spc="5" dirty="0">
                <a:latin typeface="Tahoma"/>
                <a:cs typeface="Tahoma"/>
              </a:rPr>
              <a:t> </a:t>
            </a:r>
            <a:r>
              <a:rPr sz="1000" spc="-50" dirty="0">
                <a:latin typeface="Tahoma"/>
                <a:cs typeface="Tahoma"/>
              </a:rPr>
              <a:t>series.</a:t>
            </a:r>
            <a:endParaRPr sz="1000">
              <a:latin typeface="Tahoma"/>
              <a:cs typeface="Tahoma"/>
            </a:endParaRPr>
          </a:p>
          <a:p>
            <a:pPr marL="176530" indent="-139065">
              <a:spcBef>
                <a:spcPts val="195"/>
              </a:spcBef>
              <a:buClr>
                <a:srgbClr val="3333B2"/>
              </a:buClr>
              <a:buFont typeface="Lucida Sans Unicode"/>
              <a:buChar char="•"/>
              <a:tabLst>
                <a:tab pos="177165" algn="l"/>
              </a:tabLst>
            </a:pPr>
            <a:r>
              <a:rPr sz="1100" b="1" spc="-20" dirty="0">
                <a:latin typeface="Arial"/>
                <a:cs typeface="Arial"/>
              </a:rPr>
              <a:t>Definition</a:t>
            </a:r>
            <a:endParaRPr sz="1100">
              <a:latin typeface="Arial"/>
              <a:cs typeface="Arial"/>
            </a:endParaRPr>
          </a:p>
          <a:p>
            <a:pPr marL="453390" marR="30480" indent="-132715">
              <a:spcBef>
                <a:spcPts val="175"/>
              </a:spcBef>
            </a:pPr>
            <a:r>
              <a:rPr sz="1000" spc="-50" dirty="0">
                <a:solidFill>
                  <a:srgbClr val="3333B2"/>
                </a:solidFill>
                <a:latin typeface="Tahoma"/>
                <a:cs typeface="Tahoma"/>
              </a:rPr>
              <a:t>–</a:t>
            </a:r>
            <a:r>
              <a:rPr sz="1000" spc="-25" dirty="0">
                <a:solidFill>
                  <a:srgbClr val="3333B2"/>
                </a:solidFill>
                <a:latin typeface="Tahoma"/>
                <a:cs typeface="Tahoma"/>
              </a:rPr>
              <a:t> </a:t>
            </a:r>
            <a:r>
              <a:rPr sz="1000" spc="5" dirty="0">
                <a:latin typeface="Tahoma"/>
                <a:cs typeface="Tahoma"/>
              </a:rPr>
              <a:t>An</a:t>
            </a:r>
            <a:r>
              <a:rPr sz="1000" spc="20" dirty="0">
                <a:latin typeface="Tahoma"/>
                <a:cs typeface="Tahoma"/>
              </a:rPr>
              <a:t> </a:t>
            </a:r>
            <a:r>
              <a:rPr sz="1000" spc="-50" dirty="0">
                <a:latin typeface="Tahoma"/>
                <a:cs typeface="Tahoma"/>
              </a:rPr>
              <a:t>autoregressive</a:t>
            </a:r>
            <a:r>
              <a:rPr sz="1000" spc="20" dirty="0">
                <a:latin typeface="Tahoma"/>
                <a:cs typeface="Tahoma"/>
              </a:rPr>
              <a:t> </a:t>
            </a:r>
            <a:r>
              <a:rPr sz="1000" spc="-40" dirty="0">
                <a:latin typeface="Tahoma"/>
                <a:cs typeface="Tahoma"/>
              </a:rPr>
              <a:t>model</a:t>
            </a:r>
            <a:r>
              <a:rPr sz="1000" spc="20" dirty="0">
                <a:latin typeface="Tahoma"/>
                <a:cs typeface="Tahoma"/>
              </a:rPr>
              <a:t> </a:t>
            </a:r>
            <a:r>
              <a:rPr sz="1000" spc="-30" dirty="0">
                <a:latin typeface="Tahoma"/>
                <a:cs typeface="Tahoma"/>
              </a:rPr>
              <a:t>of</a:t>
            </a:r>
            <a:r>
              <a:rPr sz="1000" spc="15" dirty="0">
                <a:latin typeface="Tahoma"/>
                <a:cs typeface="Tahoma"/>
              </a:rPr>
              <a:t> </a:t>
            </a:r>
            <a:r>
              <a:rPr sz="1000" spc="-50" dirty="0">
                <a:latin typeface="Tahoma"/>
                <a:cs typeface="Tahoma"/>
              </a:rPr>
              <a:t>order</a:t>
            </a:r>
            <a:r>
              <a:rPr sz="1000" spc="15" dirty="0">
                <a:latin typeface="Tahoma"/>
                <a:cs typeface="Tahoma"/>
              </a:rPr>
              <a:t> </a:t>
            </a:r>
            <a:r>
              <a:rPr sz="1000" i="1" spc="-20" dirty="0">
                <a:latin typeface="Arial"/>
                <a:cs typeface="Arial"/>
              </a:rPr>
              <a:t>p</a:t>
            </a:r>
            <a:r>
              <a:rPr sz="1000" spc="-20" dirty="0">
                <a:latin typeface="Tahoma"/>
                <a:cs typeface="Tahoma"/>
              </a:rPr>
              <a:t>,</a:t>
            </a:r>
            <a:r>
              <a:rPr sz="1000" spc="20" dirty="0">
                <a:latin typeface="Tahoma"/>
                <a:cs typeface="Tahoma"/>
              </a:rPr>
              <a:t> </a:t>
            </a:r>
            <a:r>
              <a:rPr sz="1000" spc="-40" dirty="0">
                <a:latin typeface="Tahoma"/>
                <a:cs typeface="Tahoma"/>
              </a:rPr>
              <a:t>abbreviated</a:t>
            </a:r>
            <a:r>
              <a:rPr sz="1000" spc="15" dirty="0">
                <a:latin typeface="Tahoma"/>
                <a:cs typeface="Tahoma"/>
              </a:rPr>
              <a:t> </a:t>
            </a:r>
            <a:r>
              <a:rPr sz="1000" i="1" spc="-5" dirty="0">
                <a:latin typeface="Arial"/>
                <a:cs typeface="Arial"/>
              </a:rPr>
              <a:t>AR</a:t>
            </a:r>
            <a:r>
              <a:rPr sz="1000" spc="-5" dirty="0">
                <a:latin typeface="Tahoma"/>
                <a:cs typeface="Tahoma"/>
              </a:rPr>
              <a:t>(</a:t>
            </a:r>
            <a:r>
              <a:rPr sz="1000" i="1" spc="-5" dirty="0">
                <a:latin typeface="Arial"/>
                <a:cs typeface="Arial"/>
              </a:rPr>
              <a:t>p</a:t>
            </a:r>
            <a:r>
              <a:rPr sz="1000" spc="-5" dirty="0">
                <a:latin typeface="Tahoma"/>
                <a:cs typeface="Tahoma"/>
              </a:rPr>
              <a:t>),</a:t>
            </a:r>
            <a:r>
              <a:rPr sz="1000" spc="25" dirty="0">
                <a:latin typeface="Tahoma"/>
                <a:cs typeface="Tahoma"/>
              </a:rPr>
              <a:t> </a:t>
            </a:r>
            <a:r>
              <a:rPr sz="1000" spc="-30" dirty="0">
                <a:latin typeface="Tahoma"/>
                <a:cs typeface="Tahoma"/>
              </a:rPr>
              <a:t>is</a:t>
            </a:r>
            <a:r>
              <a:rPr sz="1000" spc="20" dirty="0">
                <a:latin typeface="Tahoma"/>
                <a:cs typeface="Tahoma"/>
              </a:rPr>
              <a:t> </a:t>
            </a:r>
            <a:r>
              <a:rPr sz="1000" spc="-30" dirty="0">
                <a:latin typeface="Tahoma"/>
                <a:cs typeface="Tahoma"/>
              </a:rPr>
              <a:t>of </a:t>
            </a:r>
            <a:r>
              <a:rPr sz="1000" spc="-300" dirty="0">
                <a:latin typeface="Tahoma"/>
                <a:cs typeface="Tahoma"/>
              </a:rPr>
              <a:t> </a:t>
            </a:r>
            <a:r>
              <a:rPr sz="1000" spc="-35" dirty="0">
                <a:latin typeface="Tahoma"/>
                <a:cs typeface="Tahoma"/>
              </a:rPr>
              <a:t>the</a:t>
            </a:r>
            <a:r>
              <a:rPr sz="1000" spc="10" dirty="0">
                <a:latin typeface="Tahoma"/>
                <a:cs typeface="Tahoma"/>
              </a:rPr>
              <a:t> </a:t>
            </a:r>
            <a:r>
              <a:rPr sz="1000" spc="-40" dirty="0">
                <a:latin typeface="Tahoma"/>
                <a:cs typeface="Tahoma"/>
              </a:rPr>
              <a:t>form</a:t>
            </a:r>
            <a:endParaRPr sz="1000">
              <a:latin typeface="Tahoma"/>
              <a:cs typeface="Tahoma"/>
            </a:endParaRPr>
          </a:p>
          <a:p>
            <a:pPr marR="643255" algn="r">
              <a:spcBef>
                <a:spcPts val="600"/>
              </a:spcBef>
            </a:pPr>
            <a:r>
              <a:rPr sz="700" i="1" spc="-10" dirty="0">
                <a:latin typeface="Trebuchet MS"/>
                <a:cs typeface="Trebuchet MS"/>
              </a:rPr>
              <a:t>p</a:t>
            </a:r>
            <a:endParaRPr sz="700">
              <a:latin typeface="Trebuchet MS"/>
              <a:cs typeface="Trebuchet MS"/>
            </a:endParaRPr>
          </a:p>
        </p:txBody>
      </p:sp>
      <p:sp>
        <p:nvSpPr>
          <p:cNvPr id="5" name="object 5"/>
          <p:cNvSpPr txBox="1"/>
          <p:nvPr/>
        </p:nvSpPr>
        <p:spPr>
          <a:xfrm>
            <a:off x="4215145" y="2121773"/>
            <a:ext cx="208279" cy="227626"/>
          </a:xfrm>
          <a:prstGeom prst="rect">
            <a:avLst/>
          </a:prstGeom>
        </p:spPr>
        <p:txBody>
          <a:bodyPr vert="horz" wrap="square" lIns="0" tIns="12065" rIns="0" bIns="0" rtlCol="0">
            <a:spAutoFit/>
          </a:bodyPr>
          <a:lstStyle/>
          <a:p>
            <a:pPr marL="12700">
              <a:spcBef>
                <a:spcPts val="95"/>
              </a:spcBef>
            </a:pPr>
            <a:r>
              <a:rPr sz="1400" spc="844" dirty="0">
                <a:latin typeface="Lucida Sans Unicode"/>
                <a:cs typeface="Lucida Sans Unicode"/>
              </a:rPr>
              <a:t>Σ</a:t>
            </a:r>
            <a:endParaRPr sz="1400" dirty="0">
              <a:latin typeface="Lucida Sans Unicode"/>
              <a:cs typeface="Lucida Sans Unicode"/>
            </a:endParaRPr>
          </a:p>
        </p:txBody>
      </p:sp>
      <p:sp>
        <p:nvSpPr>
          <p:cNvPr id="6" name="object 6"/>
          <p:cNvSpPr txBox="1"/>
          <p:nvPr/>
        </p:nvSpPr>
        <p:spPr>
          <a:xfrm>
            <a:off x="1673010" y="2147792"/>
            <a:ext cx="2924175" cy="166071"/>
          </a:xfrm>
          <a:prstGeom prst="rect">
            <a:avLst/>
          </a:prstGeom>
        </p:spPr>
        <p:txBody>
          <a:bodyPr vert="horz" wrap="square" lIns="0" tIns="12065" rIns="0" bIns="0" rtlCol="0">
            <a:spAutoFit/>
          </a:bodyPr>
          <a:lstStyle/>
          <a:p>
            <a:pPr marL="12700">
              <a:spcBef>
                <a:spcPts val="95"/>
              </a:spcBef>
              <a:tabLst>
                <a:tab pos="721360" algn="l"/>
                <a:tab pos="1252220" algn="l"/>
                <a:tab pos="2086610" algn="l"/>
                <a:tab pos="2713990" algn="l"/>
              </a:tabLst>
            </a:pPr>
            <a:r>
              <a:rPr sz="1000" i="1" spc="-5" dirty="0">
                <a:latin typeface="Arial"/>
                <a:cs typeface="Arial"/>
              </a:rPr>
              <a:t>X </a:t>
            </a:r>
            <a:r>
              <a:rPr sz="1000" i="1" spc="85" dirty="0">
                <a:latin typeface="Arial"/>
                <a:cs typeface="Arial"/>
              </a:rPr>
              <a:t> </a:t>
            </a:r>
            <a:r>
              <a:rPr sz="1000" spc="45" dirty="0">
                <a:latin typeface="Tahoma"/>
                <a:cs typeface="Tahoma"/>
              </a:rPr>
              <a:t>=</a:t>
            </a:r>
            <a:r>
              <a:rPr sz="1000" spc="-35" dirty="0">
                <a:latin typeface="Tahoma"/>
                <a:cs typeface="Tahoma"/>
              </a:rPr>
              <a:t> </a:t>
            </a:r>
            <a:r>
              <a:rPr sz="1000" i="1" spc="-200" dirty="0">
                <a:latin typeface="Verdana"/>
                <a:cs typeface="Verdana"/>
              </a:rPr>
              <a:t>φ</a:t>
            </a:r>
            <a:r>
              <a:rPr sz="1000" i="1" spc="65" dirty="0">
                <a:latin typeface="Verdana"/>
                <a:cs typeface="Verdana"/>
              </a:rPr>
              <a:t> </a:t>
            </a:r>
            <a:r>
              <a:rPr sz="1000" i="1" spc="-5" dirty="0">
                <a:latin typeface="Arial"/>
                <a:cs typeface="Arial"/>
              </a:rPr>
              <a:t>X</a:t>
            </a:r>
            <a:r>
              <a:rPr sz="1000" i="1" dirty="0">
                <a:latin typeface="Arial"/>
                <a:cs typeface="Arial"/>
              </a:rPr>
              <a:t>	</a:t>
            </a:r>
            <a:r>
              <a:rPr sz="1000" spc="45" dirty="0">
                <a:latin typeface="Tahoma"/>
                <a:cs typeface="Tahoma"/>
              </a:rPr>
              <a:t>+</a:t>
            </a:r>
            <a:r>
              <a:rPr sz="1000" spc="-130" dirty="0">
                <a:latin typeface="Tahoma"/>
                <a:cs typeface="Tahoma"/>
              </a:rPr>
              <a:t> </a:t>
            </a:r>
            <a:r>
              <a:rPr sz="1000" i="1" spc="-200" dirty="0">
                <a:latin typeface="Verdana"/>
                <a:cs typeface="Verdana"/>
              </a:rPr>
              <a:t>φ</a:t>
            </a:r>
            <a:r>
              <a:rPr sz="1000" i="1" spc="65" dirty="0">
                <a:latin typeface="Verdana"/>
                <a:cs typeface="Verdana"/>
              </a:rPr>
              <a:t> </a:t>
            </a:r>
            <a:r>
              <a:rPr sz="1000" i="1" spc="-5" dirty="0">
                <a:latin typeface="Arial"/>
                <a:cs typeface="Arial"/>
              </a:rPr>
              <a:t>X</a:t>
            </a:r>
            <a:r>
              <a:rPr sz="1000" i="1" dirty="0">
                <a:latin typeface="Arial"/>
                <a:cs typeface="Arial"/>
              </a:rPr>
              <a:t>	</a:t>
            </a:r>
            <a:r>
              <a:rPr sz="1000" spc="45" dirty="0">
                <a:latin typeface="Tahoma"/>
                <a:cs typeface="Tahoma"/>
              </a:rPr>
              <a:t>+</a:t>
            </a:r>
            <a:r>
              <a:rPr sz="1000" spc="-130" dirty="0">
                <a:latin typeface="Tahoma"/>
                <a:cs typeface="Tahoma"/>
              </a:rPr>
              <a:t> </a:t>
            </a:r>
            <a:r>
              <a:rPr sz="1000" spc="-360" dirty="0">
                <a:latin typeface="Lucida Sans Unicode"/>
                <a:cs typeface="Lucida Sans Unicode"/>
              </a:rPr>
              <a:t>·</a:t>
            </a:r>
            <a:r>
              <a:rPr sz="1000" spc="-150" dirty="0">
                <a:latin typeface="Lucida Sans Unicode"/>
                <a:cs typeface="Lucida Sans Unicode"/>
              </a:rPr>
              <a:t> </a:t>
            </a:r>
            <a:r>
              <a:rPr sz="1000" spc="-360" dirty="0">
                <a:latin typeface="Lucida Sans Unicode"/>
                <a:cs typeface="Lucida Sans Unicode"/>
              </a:rPr>
              <a:t>·</a:t>
            </a:r>
            <a:r>
              <a:rPr sz="1000" spc="-155" dirty="0">
                <a:latin typeface="Lucida Sans Unicode"/>
                <a:cs typeface="Lucida Sans Unicode"/>
              </a:rPr>
              <a:t> </a:t>
            </a:r>
            <a:r>
              <a:rPr sz="1000" spc="-360" dirty="0">
                <a:latin typeface="Lucida Sans Unicode"/>
                <a:cs typeface="Lucida Sans Unicode"/>
              </a:rPr>
              <a:t>·</a:t>
            </a:r>
            <a:r>
              <a:rPr sz="1000" spc="-135" dirty="0">
                <a:latin typeface="Lucida Sans Unicode"/>
                <a:cs typeface="Lucida Sans Unicode"/>
              </a:rPr>
              <a:t> </a:t>
            </a:r>
            <a:r>
              <a:rPr sz="1000" spc="45" dirty="0">
                <a:latin typeface="Tahoma"/>
                <a:cs typeface="Tahoma"/>
              </a:rPr>
              <a:t>+</a:t>
            </a:r>
            <a:r>
              <a:rPr sz="1000" spc="-130" dirty="0">
                <a:latin typeface="Tahoma"/>
                <a:cs typeface="Tahoma"/>
              </a:rPr>
              <a:t> </a:t>
            </a:r>
            <a:r>
              <a:rPr sz="1000" i="1" spc="-200" dirty="0">
                <a:latin typeface="Verdana"/>
                <a:cs typeface="Verdana"/>
              </a:rPr>
              <a:t>φ</a:t>
            </a:r>
            <a:r>
              <a:rPr sz="1000" i="1" spc="105" dirty="0">
                <a:latin typeface="Verdana"/>
                <a:cs typeface="Verdana"/>
              </a:rPr>
              <a:t> </a:t>
            </a:r>
            <a:r>
              <a:rPr sz="1000" i="1" spc="-5" dirty="0">
                <a:latin typeface="Arial"/>
                <a:cs typeface="Arial"/>
              </a:rPr>
              <a:t>X</a:t>
            </a:r>
            <a:r>
              <a:rPr sz="1000" i="1" dirty="0">
                <a:latin typeface="Arial"/>
                <a:cs typeface="Arial"/>
              </a:rPr>
              <a:t>	</a:t>
            </a:r>
            <a:r>
              <a:rPr sz="1000" spc="45" dirty="0">
                <a:latin typeface="Tahoma"/>
                <a:cs typeface="Tahoma"/>
              </a:rPr>
              <a:t>+</a:t>
            </a:r>
            <a:r>
              <a:rPr sz="1000" spc="-130" dirty="0">
                <a:latin typeface="Tahoma"/>
                <a:cs typeface="Tahoma"/>
              </a:rPr>
              <a:t> </a:t>
            </a:r>
            <a:r>
              <a:rPr sz="1000" i="1" spc="-45" dirty="0">
                <a:latin typeface="Arial"/>
                <a:cs typeface="Arial"/>
              </a:rPr>
              <a:t>w</a:t>
            </a:r>
            <a:r>
              <a:rPr sz="1000" i="1" dirty="0">
                <a:latin typeface="Arial"/>
                <a:cs typeface="Arial"/>
              </a:rPr>
              <a:t> </a:t>
            </a:r>
            <a:r>
              <a:rPr sz="1000" i="1" spc="85" dirty="0">
                <a:latin typeface="Arial"/>
                <a:cs typeface="Arial"/>
              </a:rPr>
              <a:t> </a:t>
            </a:r>
            <a:r>
              <a:rPr sz="1000" spc="45" dirty="0">
                <a:latin typeface="Tahoma"/>
                <a:cs typeface="Tahoma"/>
              </a:rPr>
              <a:t>=</a:t>
            </a:r>
            <a:r>
              <a:rPr sz="1000" dirty="0">
                <a:latin typeface="Tahoma"/>
                <a:cs typeface="Tahoma"/>
              </a:rPr>
              <a:t>	</a:t>
            </a:r>
            <a:r>
              <a:rPr sz="1000" i="1" spc="-200" dirty="0">
                <a:latin typeface="Verdana"/>
                <a:cs typeface="Verdana"/>
              </a:rPr>
              <a:t>φ</a:t>
            </a:r>
            <a:r>
              <a:rPr sz="1000" i="1" spc="-60" dirty="0">
                <a:latin typeface="Verdana"/>
                <a:cs typeface="Verdana"/>
              </a:rPr>
              <a:t> </a:t>
            </a:r>
            <a:r>
              <a:rPr sz="1000" i="1" spc="-5" dirty="0">
                <a:latin typeface="Arial"/>
                <a:cs typeface="Arial"/>
              </a:rPr>
              <a:t>X</a:t>
            </a:r>
            <a:endParaRPr sz="1000">
              <a:latin typeface="Arial"/>
              <a:cs typeface="Arial"/>
            </a:endParaRPr>
          </a:p>
        </p:txBody>
      </p:sp>
      <p:sp>
        <p:nvSpPr>
          <p:cNvPr id="7" name="object 7"/>
          <p:cNvSpPr txBox="1"/>
          <p:nvPr/>
        </p:nvSpPr>
        <p:spPr>
          <a:xfrm>
            <a:off x="4186251" y="2337121"/>
            <a:ext cx="177165" cy="119905"/>
          </a:xfrm>
          <a:prstGeom prst="rect">
            <a:avLst/>
          </a:prstGeom>
        </p:spPr>
        <p:txBody>
          <a:bodyPr vert="horz" wrap="square" lIns="0" tIns="12065" rIns="0" bIns="0" rtlCol="0">
            <a:spAutoFit/>
          </a:bodyPr>
          <a:lstStyle/>
          <a:p>
            <a:pPr marL="12700">
              <a:spcBef>
                <a:spcPts val="95"/>
              </a:spcBef>
            </a:pPr>
            <a:r>
              <a:rPr sz="700" i="1" spc="-40" dirty="0">
                <a:latin typeface="Trebuchet MS"/>
                <a:cs typeface="Trebuchet MS"/>
              </a:rPr>
              <a:t>i</a:t>
            </a:r>
            <a:r>
              <a:rPr sz="700" i="1" spc="-145" dirty="0">
                <a:latin typeface="Trebuchet MS"/>
                <a:cs typeface="Trebuchet MS"/>
              </a:rPr>
              <a:t> </a:t>
            </a:r>
            <a:r>
              <a:rPr sz="700" spc="25" dirty="0">
                <a:latin typeface="Tahoma"/>
                <a:cs typeface="Tahoma"/>
              </a:rPr>
              <a:t>=1</a:t>
            </a:r>
            <a:endParaRPr sz="700">
              <a:latin typeface="Tahoma"/>
              <a:cs typeface="Tahoma"/>
            </a:endParaRPr>
          </a:p>
        </p:txBody>
      </p:sp>
      <p:sp>
        <p:nvSpPr>
          <p:cNvPr id="8" name="object 8"/>
          <p:cNvSpPr txBox="1"/>
          <p:nvPr/>
        </p:nvSpPr>
        <p:spPr>
          <a:xfrm>
            <a:off x="4751972" y="2147792"/>
            <a:ext cx="233679" cy="166071"/>
          </a:xfrm>
          <a:prstGeom prst="rect">
            <a:avLst/>
          </a:prstGeom>
        </p:spPr>
        <p:txBody>
          <a:bodyPr vert="horz" wrap="square" lIns="0" tIns="12065" rIns="0" bIns="0" rtlCol="0">
            <a:spAutoFit/>
          </a:bodyPr>
          <a:lstStyle/>
          <a:p>
            <a:pPr marL="12700">
              <a:spcBef>
                <a:spcPts val="95"/>
              </a:spcBef>
            </a:pPr>
            <a:r>
              <a:rPr sz="1000" spc="45" dirty="0">
                <a:latin typeface="Tahoma"/>
                <a:cs typeface="Tahoma"/>
              </a:rPr>
              <a:t>+</a:t>
            </a:r>
            <a:r>
              <a:rPr sz="1000" spc="-130" dirty="0">
                <a:latin typeface="Tahoma"/>
                <a:cs typeface="Tahoma"/>
              </a:rPr>
              <a:t> </a:t>
            </a:r>
            <a:r>
              <a:rPr sz="1000" i="1" spc="-45" dirty="0">
                <a:latin typeface="Arial"/>
                <a:cs typeface="Arial"/>
              </a:rPr>
              <a:t>w</a:t>
            </a:r>
            <a:endParaRPr sz="1000">
              <a:latin typeface="Arial"/>
              <a:cs typeface="Arial"/>
            </a:endParaRPr>
          </a:p>
        </p:txBody>
      </p:sp>
      <p:sp>
        <p:nvSpPr>
          <p:cNvPr id="9" name="object 9"/>
          <p:cNvSpPr txBox="1"/>
          <p:nvPr/>
        </p:nvSpPr>
        <p:spPr>
          <a:xfrm>
            <a:off x="1757363" y="2204736"/>
            <a:ext cx="3262629" cy="119905"/>
          </a:xfrm>
          <a:prstGeom prst="rect">
            <a:avLst/>
          </a:prstGeom>
        </p:spPr>
        <p:txBody>
          <a:bodyPr vert="horz" wrap="square" lIns="0" tIns="12065" rIns="0" bIns="0" rtlCol="0">
            <a:spAutoFit/>
          </a:bodyPr>
          <a:lstStyle/>
          <a:p>
            <a:pPr marL="12700">
              <a:spcBef>
                <a:spcPts val="95"/>
              </a:spcBef>
              <a:tabLst>
                <a:tab pos="302895" algn="l"/>
                <a:tab pos="833755" algn="l"/>
                <a:tab pos="1657985" algn="l"/>
                <a:tab pos="2210435" algn="l"/>
                <a:tab pos="2705100" algn="l"/>
                <a:tab pos="3215005" algn="l"/>
              </a:tabLst>
            </a:pPr>
            <a:r>
              <a:rPr sz="700" i="1" spc="-30" dirty="0">
                <a:latin typeface="Trebuchet MS"/>
                <a:cs typeface="Trebuchet MS"/>
              </a:rPr>
              <a:t>t	</a:t>
            </a:r>
            <a:r>
              <a:rPr sz="700" spc="-15" dirty="0">
                <a:latin typeface="Tahoma"/>
                <a:cs typeface="Tahoma"/>
              </a:rPr>
              <a:t>1  </a:t>
            </a:r>
            <a:r>
              <a:rPr sz="700" spc="55" dirty="0">
                <a:latin typeface="Tahoma"/>
                <a:cs typeface="Tahoma"/>
              </a:rPr>
              <a:t> </a:t>
            </a:r>
            <a:r>
              <a:rPr sz="700" i="1" spc="15" dirty="0">
                <a:latin typeface="Trebuchet MS"/>
                <a:cs typeface="Trebuchet MS"/>
              </a:rPr>
              <a:t>t</a:t>
            </a:r>
            <a:r>
              <a:rPr sz="700" i="1" spc="210" dirty="0">
                <a:latin typeface="Arial"/>
                <a:cs typeface="Arial"/>
              </a:rPr>
              <a:t>−</a:t>
            </a:r>
            <a:r>
              <a:rPr sz="700" spc="-15" dirty="0">
                <a:latin typeface="Tahoma"/>
                <a:cs typeface="Tahoma"/>
              </a:rPr>
              <a:t>1</a:t>
            </a:r>
            <a:r>
              <a:rPr sz="700" dirty="0">
                <a:latin typeface="Tahoma"/>
                <a:cs typeface="Tahoma"/>
              </a:rPr>
              <a:t>	</a:t>
            </a:r>
            <a:r>
              <a:rPr sz="700" spc="-15" dirty="0">
                <a:latin typeface="Tahoma"/>
                <a:cs typeface="Tahoma"/>
              </a:rPr>
              <a:t>2</a:t>
            </a:r>
            <a:r>
              <a:rPr sz="700" dirty="0">
                <a:latin typeface="Tahoma"/>
                <a:cs typeface="Tahoma"/>
              </a:rPr>
              <a:t>  </a:t>
            </a:r>
            <a:r>
              <a:rPr sz="700" spc="55" dirty="0">
                <a:latin typeface="Tahoma"/>
                <a:cs typeface="Tahoma"/>
              </a:rPr>
              <a:t> </a:t>
            </a:r>
            <a:r>
              <a:rPr sz="700" i="1" spc="15" dirty="0">
                <a:latin typeface="Trebuchet MS"/>
                <a:cs typeface="Trebuchet MS"/>
              </a:rPr>
              <a:t>t</a:t>
            </a:r>
            <a:r>
              <a:rPr sz="700" i="1" spc="210" dirty="0">
                <a:latin typeface="Arial"/>
                <a:cs typeface="Arial"/>
              </a:rPr>
              <a:t>−</a:t>
            </a:r>
            <a:r>
              <a:rPr sz="700" spc="-15" dirty="0">
                <a:latin typeface="Tahoma"/>
                <a:cs typeface="Tahoma"/>
              </a:rPr>
              <a:t>2</a:t>
            </a:r>
            <a:r>
              <a:rPr sz="700" dirty="0">
                <a:latin typeface="Tahoma"/>
                <a:cs typeface="Tahoma"/>
              </a:rPr>
              <a:t>	</a:t>
            </a:r>
            <a:r>
              <a:rPr sz="700" i="1" spc="-10" dirty="0">
                <a:latin typeface="Trebuchet MS"/>
                <a:cs typeface="Trebuchet MS"/>
              </a:rPr>
              <a:t>p</a:t>
            </a:r>
            <a:r>
              <a:rPr sz="700" i="1" dirty="0">
                <a:latin typeface="Trebuchet MS"/>
                <a:cs typeface="Trebuchet MS"/>
              </a:rPr>
              <a:t>   </a:t>
            </a:r>
            <a:r>
              <a:rPr sz="700" i="1" spc="-105" dirty="0">
                <a:latin typeface="Trebuchet MS"/>
                <a:cs typeface="Trebuchet MS"/>
              </a:rPr>
              <a:t> </a:t>
            </a:r>
            <a:r>
              <a:rPr sz="700" i="1" spc="15" dirty="0">
                <a:latin typeface="Trebuchet MS"/>
                <a:cs typeface="Trebuchet MS"/>
              </a:rPr>
              <a:t>t</a:t>
            </a:r>
            <a:r>
              <a:rPr sz="700" i="1" spc="210" dirty="0">
                <a:latin typeface="Arial"/>
                <a:cs typeface="Arial"/>
              </a:rPr>
              <a:t>−</a:t>
            </a:r>
            <a:r>
              <a:rPr sz="700" i="1" spc="-10" dirty="0">
                <a:latin typeface="Trebuchet MS"/>
                <a:cs typeface="Trebuchet MS"/>
              </a:rPr>
              <a:t>p</a:t>
            </a:r>
            <a:r>
              <a:rPr sz="700" i="1" dirty="0">
                <a:latin typeface="Trebuchet MS"/>
                <a:cs typeface="Trebuchet MS"/>
              </a:rPr>
              <a:t>	</a:t>
            </a:r>
            <a:r>
              <a:rPr sz="700" i="1" spc="-30" dirty="0">
                <a:latin typeface="Trebuchet MS"/>
                <a:cs typeface="Trebuchet MS"/>
              </a:rPr>
              <a:t>t</a:t>
            </a:r>
            <a:r>
              <a:rPr sz="700" i="1" dirty="0">
                <a:latin typeface="Trebuchet MS"/>
                <a:cs typeface="Trebuchet MS"/>
              </a:rPr>
              <a:t>	</a:t>
            </a:r>
            <a:r>
              <a:rPr sz="700" i="1" spc="-40" dirty="0">
                <a:latin typeface="Trebuchet MS"/>
                <a:cs typeface="Trebuchet MS"/>
              </a:rPr>
              <a:t>i</a:t>
            </a:r>
            <a:r>
              <a:rPr sz="700" i="1" dirty="0">
                <a:latin typeface="Trebuchet MS"/>
                <a:cs typeface="Trebuchet MS"/>
              </a:rPr>
              <a:t>   </a:t>
            </a:r>
            <a:r>
              <a:rPr sz="700" i="1" spc="-65" dirty="0">
                <a:latin typeface="Trebuchet MS"/>
                <a:cs typeface="Trebuchet MS"/>
              </a:rPr>
              <a:t> </a:t>
            </a:r>
            <a:r>
              <a:rPr sz="700" i="1" spc="15" dirty="0">
                <a:latin typeface="Trebuchet MS"/>
                <a:cs typeface="Trebuchet MS"/>
              </a:rPr>
              <a:t>t</a:t>
            </a:r>
            <a:r>
              <a:rPr sz="700" i="1" spc="210" dirty="0">
                <a:latin typeface="Arial"/>
                <a:cs typeface="Arial"/>
              </a:rPr>
              <a:t>−</a:t>
            </a:r>
            <a:r>
              <a:rPr sz="700" i="1" spc="-40" dirty="0">
                <a:latin typeface="Trebuchet MS"/>
                <a:cs typeface="Trebuchet MS"/>
              </a:rPr>
              <a:t>i</a:t>
            </a:r>
            <a:r>
              <a:rPr sz="700" i="1" dirty="0">
                <a:latin typeface="Trebuchet MS"/>
                <a:cs typeface="Trebuchet MS"/>
              </a:rPr>
              <a:t>	</a:t>
            </a:r>
            <a:r>
              <a:rPr sz="700" i="1" spc="-30" dirty="0">
                <a:latin typeface="Trebuchet MS"/>
                <a:cs typeface="Trebuchet MS"/>
              </a:rPr>
              <a:t>t</a:t>
            </a:r>
            <a:endParaRPr sz="700">
              <a:latin typeface="Trebuchet MS"/>
              <a:cs typeface="Trebuchet MS"/>
            </a:endParaRPr>
          </a:p>
        </p:txBody>
      </p:sp>
      <p:sp>
        <p:nvSpPr>
          <p:cNvPr id="10" name="object 10"/>
          <p:cNvSpPr txBox="1"/>
          <p:nvPr/>
        </p:nvSpPr>
        <p:spPr>
          <a:xfrm>
            <a:off x="3603270" y="2547077"/>
            <a:ext cx="73025" cy="119905"/>
          </a:xfrm>
          <a:prstGeom prst="rect">
            <a:avLst/>
          </a:prstGeom>
        </p:spPr>
        <p:txBody>
          <a:bodyPr vert="horz" wrap="square" lIns="0" tIns="12065" rIns="0" bIns="0" rtlCol="0">
            <a:spAutoFit/>
          </a:bodyPr>
          <a:lstStyle/>
          <a:p>
            <a:pPr marL="12700">
              <a:spcBef>
                <a:spcPts val="95"/>
              </a:spcBef>
            </a:pPr>
            <a:r>
              <a:rPr sz="700" spc="-15" dirty="0">
                <a:latin typeface="Tahoma"/>
                <a:cs typeface="Tahoma"/>
              </a:rPr>
              <a:t>2</a:t>
            </a:r>
            <a:endParaRPr sz="700">
              <a:latin typeface="Tahoma"/>
              <a:cs typeface="Tahoma"/>
            </a:endParaRPr>
          </a:p>
        </p:txBody>
      </p:sp>
      <p:sp>
        <p:nvSpPr>
          <p:cNvPr id="11" name="object 11"/>
          <p:cNvSpPr txBox="1"/>
          <p:nvPr/>
        </p:nvSpPr>
        <p:spPr>
          <a:xfrm>
            <a:off x="1673009" y="2555030"/>
            <a:ext cx="3125470" cy="166071"/>
          </a:xfrm>
          <a:prstGeom prst="rect">
            <a:avLst/>
          </a:prstGeom>
        </p:spPr>
        <p:txBody>
          <a:bodyPr vert="horz" wrap="square" lIns="0" tIns="12065" rIns="0" bIns="0" rtlCol="0">
            <a:spAutoFit/>
          </a:bodyPr>
          <a:lstStyle/>
          <a:p>
            <a:pPr marL="12700">
              <a:spcBef>
                <a:spcPts val="95"/>
              </a:spcBef>
            </a:pPr>
            <a:r>
              <a:rPr sz="1000" spc="-60" dirty="0">
                <a:latin typeface="Tahoma"/>
                <a:cs typeface="Tahoma"/>
              </a:rPr>
              <a:t>where</a:t>
            </a:r>
            <a:r>
              <a:rPr sz="1000" spc="20" dirty="0">
                <a:latin typeface="Tahoma"/>
                <a:cs typeface="Tahoma"/>
              </a:rPr>
              <a:t> </a:t>
            </a:r>
            <a:r>
              <a:rPr sz="1000" i="1" spc="-5" dirty="0">
                <a:latin typeface="Arial"/>
                <a:cs typeface="Arial"/>
              </a:rPr>
              <a:t>X</a:t>
            </a:r>
            <a:r>
              <a:rPr sz="1000" i="1" spc="425" dirty="0">
                <a:latin typeface="Arial"/>
                <a:cs typeface="Arial"/>
              </a:rPr>
              <a:t> </a:t>
            </a:r>
            <a:r>
              <a:rPr sz="1000" spc="-30" dirty="0">
                <a:latin typeface="Tahoma"/>
                <a:cs typeface="Tahoma"/>
              </a:rPr>
              <a:t>is</a:t>
            </a:r>
            <a:r>
              <a:rPr sz="1000" spc="20" dirty="0">
                <a:latin typeface="Tahoma"/>
                <a:cs typeface="Tahoma"/>
              </a:rPr>
              <a:t> </a:t>
            </a:r>
            <a:r>
              <a:rPr sz="1000" spc="-40" dirty="0">
                <a:latin typeface="Tahoma"/>
                <a:cs typeface="Tahoma"/>
              </a:rPr>
              <a:t>stationary,</a:t>
            </a:r>
            <a:r>
              <a:rPr sz="1000" spc="20" dirty="0">
                <a:latin typeface="Tahoma"/>
                <a:cs typeface="Tahoma"/>
              </a:rPr>
              <a:t> </a:t>
            </a:r>
            <a:r>
              <a:rPr sz="1000" i="1" spc="-45" dirty="0">
                <a:latin typeface="Arial"/>
                <a:cs typeface="Arial"/>
              </a:rPr>
              <a:t>w</a:t>
            </a:r>
            <a:r>
              <a:rPr sz="1000" i="1" spc="370" dirty="0">
                <a:latin typeface="Arial"/>
                <a:cs typeface="Arial"/>
              </a:rPr>
              <a:t> </a:t>
            </a:r>
            <a:r>
              <a:rPr sz="1000" spc="-25" dirty="0">
                <a:latin typeface="Lucida Sans Unicode"/>
                <a:cs typeface="Lucida Sans Unicode"/>
              </a:rPr>
              <a:t>∼</a:t>
            </a:r>
            <a:r>
              <a:rPr sz="1000" spc="-40" dirty="0">
                <a:latin typeface="Lucida Sans Unicode"/>
                <a:cs typeface="Lucida Sans Unicode"/>
              </a:rPr>
              <a:t> </a:t>
            </a:r>
            <a:r>
              <a:rPr sz="1000" i="1" spc="-45" dirty="0">
                <a:latin typeface="Arial"/>
                <a:cs typeface="Arial"/>
              </a:rPr>
              <a:t>wn</a:t>
            </a:r>
            <a:r>
              <a:rPr sz="1000" spc="-45" dirty="0">
                <a:latin typeface="Tahoma"/>
                <a:cs typeface="Tahoma"/>
              </a:rPr>
              <a:t>(0</a:t>
            </a:r>
            <a:r>
              <a:rPr sz="1000" i="1" spc="-45" dirty="0">
                <a:latin typeface="Verdana"/>
                <a:cs typeface="Verdana"/>
              </a:rPr>
              <a:t>,</a:t>
            </a:r>
            <a:r>
              <a:rPr sz="1000" i="1" spc="-185" dirty="0">
                <a:latin typeface="Verdana"/>
                <a:cs typeface="Verdana"/>
              </a:rPr>
              <a:t> </a:t>
            </a:r>
            <a:r>
              <a:rPr sz="1000" i="1" spc="-65" dirty="0">
                <a:latin typeface="Verdana"/>
                <a:cs typeface="Verdana"/>
              </a:rPr>
              <a:t>σ</a:t>
            </a:r>
            <a:r>
              <a:rPr sz="1000" i="1" spc="280" dirty="0">
                <a:latin typeface="Verdana"/>
                <a:cs typeface="Verdana"/>
              </a:rPr>
              <a:t> </a:t>
            </a:r>
            <a:r>
              <a:rPr sz="1000" spc="-15" dirty="0">
                <a:latin typeface="Tahoma"/>
                <a:cs typeface="Tahoma"/>
              </a:rPr>
              <a:t>),</a:t>
            </a:r>
            <a:r>
              <a:rPr sz="1000" spc="25" dirty="0">
                <a:latin typeface="Tahoma"/>
                <a:cs typeface="Tahoma"/>
              </a:rPr>
              <a:t> </a:t>
            </a:r>
            <a:r>
              <a:rPr sz="1000" spc="-45" dirty="0">
                <a:latin typeface="Tahoma"/>
                <a:cs typeface="Tahoma"/>
              </a:rPr>
              <a:t>and</a:t>
            </a:r>
            <a:r>
              <a:rPr sz="1000" spc="20" dirty="0">
                <a:latin typeface="Tahoma"/>
                <a:cs typeface="Tahoma"/>
              </a:rPr>
              <a:t> </a:t>
            </a:r>
            <a:r>
              <a:rPr sz="1000" i="1" spc="-200" dirty="0">
                <a:latin typeface="Verdana"/>
                <a:cs typeface="Verdana"/>
              </a:rPr>
              <a:t>φ</a:t>
            </a:r>
            <a:r>
              <a:rPr sz="1000" i="1" spc="65" dirty="0">
                <a:latin typeface="Verdana"/>
                <a:cs typeface="Verdana"/>
              </a:rPr>
              <a:t> </a:t>
            </a:r>
            <a:r>
              <a:rPr sz="1000" spc="-30" dirty="0">
                <a:latin typeface="Tahoma"/>
                <a:cs typeface="Tahoma"/>
              </a:rPr>
              <a:t>,</a:t>
            </a:r>
            <a:r>
              <a:rPr sz="1000" spc="25" dirty="0">
                <a:latin typeface="Tahoma"/>
                <a:cs typeface="Tahoma"/>
              </a:rPr>
              <a:t> </a:t>
            </a:r>
            <a:r>
              <a:rPr sz="1000" i="1" spc="-200" dirty="0">
                <a:latin typeface="Verdana"/>
                <a:cs typeface="Verdana"/>
              </a:rPr>
              <a:t>φ</a:t>
            </a:r>
            <a:r>
              <a:rPr sz="1000" i="1" spc="65" dirty="0">
                <a:latin typeface="Verdana"/>
                <a:cs typeface="Verdana"/>
              </a:rPr>
              <a:t> </a:t>
            </a:r>
            <a:r>
              <a:rPr sz="1000" spc="-30" dirty="0">
                <a:latin typeface="Tahoma"/>
                <a:cs typeface="Tahoma"/>
              </a:rPr>
              <a:t>,</a:t>
            </a:r>
            <a:r>
              <a:rPr sz="1000" spc="25" dirty="0">
                <a:latin typeface="Tahoma"/>
                <a:cs typeface="Tahoma"/>
              </a:rPr>
              <a:t> </a:t>
            </a:r>
            <a:r>
              <a:rPr sz="1000" i="1" spc="-90" dirty="0">
                <a:latin typeface="Verdana"/>
                <a:cs typeface="Verdana"/>
              </a:rPr>
              <a:t>.</a:t>
            </a:r>
            <a:r>
              <a:rPr sz="1000" i="1" spc="-185" dirty="0">
                <a:latin typeface="Verdana"/>
                <a:cs typeface="Verdana"/>
              </a:rPr>
              <a:t> </a:t>
            </a:r>
            <a:r>
              <a:rPr sz="1000" i="1" spc="-90" dirty="0">
                <a:latin typeface="Verdana"/>
                <a:cs typeface="Verdana"/>
              </a:rPr>
              <a:t>.</a:t>
            </a:r>
            <a:r>
              <a:rPr sz="1000" i="1" spc="-190" dirty="0">
                <a:latin typeface="Verdana"/>
                <a:cs typeface="Verdana"/>
              </a:rPr>
              <a:t> </a:t>
            </a:r>
            <a:r>
              <a:rPr sz="1000" i="1" spc="-90" dirty="0">
                <a:latin typeface="Verdana"/>
                <a:cs typeface="Verdana"/>
              </a:rPr>
              <a:t>.</a:t>
            </a:r>
            <a:r>
              <a:rPr sz="1000" i="1" spc="-185" dirty="0">
                <a:latin typeface="Verdana"/>
                <a:cs typeface="Verdana"/>
              </a:rPr>
              <a:t> </a:t>
            </a:r>
            <a:r>
              <a:rPr sz="1000" spc="-30" dirty="0">
                <a:latin typeface="Tahoma"/>
                <a:cs typeface="Tahoma"/>
              </a:rPr>
              <a:t>,</a:t>
            </a:r>
            <a:r>
              <a:rPr sz="1000" spc="20" dirty="0">
                <a:latin typeface="Tahoma"/>
                <a:cs typeface="Tahoma"/>
              </a:rPr>
              <a:t> </a:t>
            </a:r>
            <a:r>
              <a:rPr sz="1000" i="1" spc="-200" dirty="0">
                <a:latin typeface="Verdana"/>
                <a:cs typeface="Verdana"/>
              </a:rPr>
              <a:t>φ</a:t>
            </a:r>
            <a:endParaRPr sz="1000">
              <a:latin typeface="Verdana"/>
              <a:cs typeface="Verdana"/>
            </a:endParaRPr>
          </a:p>
        </p:txBody>
      </p:sp>
      <p:sp>
        <p:nvSpPr>
          <p:cNvPr id="12" name="object 12"/>
          <p:cNvSpPr txBox="1"/>
          <p:nvPr/>
        </p:nvSpPr>
        <p:spPr>
          <a:xfrm>
            <a:off x="2056258" y="2624268"/>
            <a:ext cx="2816225" cy="119905"/>
          </a:xfrm>
          <a:prstGeom prst="rect">
            <a:avLst/>
          </a:prstGeom>
        </p:spPr>
        <p:txBody>
          <a:bodyPr vert="horz" wrap="square" lIns="0" tIns="12065" rIns="0" bIns="0" rtlCol="0">
            <a:spAutoFit/>
          </a:bodyPr>
          <a:lstStyle/>
          <a:p>
            <a:pPr marL="63500">
              <a:spcBef>
                <a:spcPts val="95"/>
              </a:spcBef>
              <a:tabLst>
                <a:tab pos="944244" algn="l"/>
                <a:tab pos="1554480" algn="l"/>
                <a:tab pos="2070735" algn="l"/>
                <a:tab pos="2276475" algn="l"/>
                <a:tab pos="2728595" algn="l"/>
              </a:tabLst>
            </a:pPr>
            <a:r>
              <a:rPr sz="1050" i="1" spc="-44" baseline="7936" dirty="0">
                <a:latin typeface="Trebuchet MS"/>
                <a:cs typeface="Trebuchet MS"/>
              </a:rPr>
              <a:t>t	t	</a:t>
            </a:r>
            <a:r>
              <a:rPr sz="700" i="1" spc="-20" dirty="0">
                <a:latin typeface="Trebuchet MS"/>
                <a:cs typeface="Trebuchet MS"/>
              </a:rPr>
              <a:t>w	</a:t>
            </a:r>
            <a:r>
              <a:rPr sz="1050" spc="-22" baseline="7936" dirty="0">
                <a:latin typeface="Tahoma"/>
                <a:cs typeface="Tahoma"/>
              </a:rPr>
              <a:t>1	2	</a:t>
            </a:r>
            <a:r>
              <a:rPr sz="1050" i="1" spc="-15" baseline="7936" dirty="0">
                <a:latin typeface="Trebuchet MS"/>
                <a:cs typeface="Trebuchet MS"/>
              </a:rPr>
              <a:t>p</a:t>
            </a:r>
            <a:endParaRPr sz="1050" baseline="7936">
              <a:latin typeface="Trebuchet MS"/>
              <a:cs typeface="Trebuchet MS"/>
            </a:endParaRPr>
          </a:p>
        </p:txBody>
      </p:sp>
      <p:sp>
        <p:nvSpPr>
          <p:cNvPr id="13" name="object 13"/>
          <p:cNvSpPr txBox="1"/>
          <p:nvPr/>
        </p:nvSpPr>
        <p:spPr>
          <a:xfrm>
            <a:off x="1634910" y="2706858"/>
            <a:ext cx="3256915" cy="329565"/>
          </a:xfrm>
          <a:prstGeom prst="rect">
            <a:avLst/>
          </a:prstGeom>
        </p:spPr>
        <p:txBody>
          <a:bodyPr vert="horz" wrap="square" lIns="0" tIns="12065" rIns="0" bIns="0" rtlCol="0">
            <a:spAutoFit/>
          </a:bodyPr>
          <a:lstStyle/>
          <a:p>
            <a:pPr marL="50800">
              <a:lnSpc>
                <a:spcPts val="1200"/>
              </a:lnSpc>
              <a:spcBef>
                <a:spcPts val="95"/>
              </a:spcBef>
              <a:tabLst>
                <a:tab pos="401955" algn="l"/>
              </a:tabLst>
            </a:pPr>
            <a:r>
              <a:rPr sz="1000" spc="-70" dirty="0">
                <a:latin typeface="Tahoma"/>
                <a:cs typeface="Tahoma"/>
              </a:rPr>
              <a:t>(</a:t>
            </a:r>
            <a:r>
              <a:rPr sz="1000" i="1" spc="-70" dirty="0">
                <a:latin typeface="Verdana"/>
                <a:cs typeface="Verdana"/>
              </a:rPr>
              <a:t>φ</a:t>
            </a:r>
            <a:r>
              <a:rPr sz="1050" i="1" spc="-104" baseline="-11904" dirty="0">
                <a:latin typeface="Trebuchet MS"/>
                <a:cs typeface="Trebuchet MS"/>
              </a:rPr>
              <a:t>p</a:t>
            </a:r>
            <a:r>
              <a:rPr sz="1050" i="1" spc="217" baseline="-11904" dirty="0">
                <a:latin typeface="Trebuchet MS"/>
                <a:cs typeface="Trebuchet MS"/>
              </a:rPr>
              <a:t> </a:t>
            </a:r>
            <a:r>
              <a:rPr sz="1000" spc="-370" dirty="0">
                <a:latin typeface="Tahoma"/>
                <a:cs typeface="Tahoma"/>
              </a:rPr>
              <a:t>=</a:t>
            </a:r>
            <a:r>
              <a:rPr sz="1000" spc="-370" dirty="0">
                <a:latin typeface="Lucida Sans Unicode"/>
                <a:cs typeface="Lucida Sans Unicode"/>
              </a:rPr>
              <a:t>/	</a:t>
            </a:r>
            <a:r>
              <a:rPr sz="1000" spc="-25" dirty="0">
                <a:latin typeface="Tahoma"/>
                <a:cs typeface="Tahoma"/>
              </a:rPr>
              <a:t>0)</a:t>
            </a:r>
            <a:r>
              <a:rPr sz="1000" spc="15" dirty="0">
                <a:latin typeface="Tahoma"/>
                <a:cs typeface="Tahoma"/>
              </a:rPr>
              <a:t> </a:t>
            </a:r>
            <a:r>
              <a:rPr sz="1000" spc="-65" dirty="0">
                <a:latin typeface="Tahoma"/>
                <a:cs typeface="Tahoma"/>
              </a:rPr>
              <a:t>are</a:t>
            </a:r>
            <a:r>
              <a:rPr sz="1000" spc="20" dirty="0">
                <a:latin typeface="Tahoma"/>
                <a:cs typeface="Tahoma"/>
              </a:rPr>
              <a:t> </a:t>
            </a:r>
            <a:r>
              <a:rPr sz="1000" spc="-40" dirty="0">
                <a:latin typeface="Tahoma"/>
                <a:cs typeface="Tahoma"/>
              </a:rPr>
              <a:t>model</a:t>
            </a:r>
            <a:r>
              <a:rPr sz="1000" spc="15" dirty="0">
                <a:latin typeface="Tahoma"/>
                <a:cs typeface="Tahoma"/>
              </a:rPr>
              <a:t> </a:t>
            </a:r>
            <a:r>
              <a:rPr sz="1000" spc="-45" dirty="0">
                <a:latin typeface="Tahoma"/>
                <a:cs typeface="Tahoma"/>
              </a:rPr>
              <a:t>parameters.</a:t>
            </a:r>
            <a:r>
              <a:rPr sz="1000" spc="130" dirty="0">
                <a:latin typeface="Tahoma"/>
                <a:cs typeface="Tahoma"/>
              </a:rPr>
              <a:t> </a:t>
            </a:r>
            <a:r>
              <a:rPr sz="1000" spc="-15" dirty="0">
                <a:latin typeface="Tahoma"/>
                <a:cs typeface="Tahoma"/>
              </a:rPr>
              <a:t>The</a:t>
            </a:r>
            <a:r>
              <a:rPr sz="1000" spc="20" dirty="0">
                <a:latin typeface="Tahoma"/>
                <a:cs typeface="Tahoma"/>
              </a:rPr>
              <a:t> </a:t>
            </a:r>
            <a:r>
              <a:rPr sz="1000" spc="-45" dirty="0">
                <a:latin typeface="Tahoma"/>
                <a:cs typeface="Tahoma"/>
              </a:rPr>
              <a:t>hyperparameter</a:t>
            </a:r>
            <a:r>
              <a:rPr sz="1000" spc="10" dirty="0">
                <a:latin typeface="Tahoma"/>
                <a:cs typeface="Tahoma"/>
              </a:rPr>
              <a:t> </a:t>
            </a:r>
            <a:r>
              <a:rPr sz="1000" i="1" spc="-45" dirty="0">
                <a:latin typeface="Arial"/>
                <a:cs typeface="Arial"/>
              </a:rPr>
              <a:t>p</a:t>
            </a:r>
            <a:endParaRPr sz="1000">
              <a:latin typeface="Arial"/>
              <a:cs typeface="Arial"/>
            </a:endParaRPr>
          </a:p>
          <a:p>
            <a:pPr marL="50165">
              <a:lnSpc>
                <a:spcPts val="1200"/>
              </a:lnSpc>
            </a:pPr>
            <a:r>
              <a:rPr sz="1000" spc="-55" dirty="0">
                <a:latin typeface="Tahoma"/>
                <a:cs typeface="Tahoma"/>
              </a:rPr>
              <a:t>represents</a:t>
            </a:r>
            <a:r>
              <a:rPr sz="1000" spc="20" dirty="0">
                <a:latin typeface="Tahoma"/>
                <a:cs typeface="Tahoma"/>
              </a:rPr>
              <a:t> </a:t>
            </a:r>
            <a:r>
              <a:rPr sz="1000" spc="-35" dirty="0">
                <a:latin typeface="Tahoma"/>
                <a:cs typeface="Tahoma"/>
              </a:rPr>
              <a:t>the</a:t>
            </a:r>
            <a:r>
              <a:rPr sz="1000" spc="15" dirty="0">
                <a:latin typeface="Tahoma"/>
                <a:cs typeface="Tahoma"/>
              </a:rPr>
              <a:t> </a:t>
            </a:r>
            <a:r>
              <a:rPr sz="1000" spc="-35" dirty="0">
                <a:latin typeface="Tahoma"/>
                <a:cs typeface="Tahoma"/>
              </a:rPr>
              <a:t>length</a:t>
            </a:r>
            <a:r>
              <a:rPr sz="1000" spc="20" dirty="0">
                <a:latin typeface="Tahoma"/>
                <a:cs typeface="Tahoma"/>
              </a:rPr>
              <a:t> </a:t>
            </a:r>
            <a:r>
              <a:rPr sz="1000" spc="-30" dirty="0">
                <a:latin typeface="Tahoma"/>
                <a:cs typeface="Tahoma"/>
              </a:rPr>
              <a:t>of</a:t>
            </a:r>
            <a:r>
              <a:rPr sz="1000" spc="20" dirty="0">
                <a:latin typeface="Tahoma"/>
                <a:cs typeface="Tahoma"/>
              </a:rPr>
              <a:t> </a:t>
            </a:r>
            <a:r>
              <a:rPr sz="1000" spc="-35" dirty="0">
                <a:latin typeface="Tahoma"/>
                <a:cs typeface="Tahoma"/>
              </a:rPr>
              <a:t>the</a:t>
            </a:r>
            <a:r>
              <a:rPr sz="1000" spc="15" dirty="0">
                <a:latin typeface="Tahoma"/>
                <a:cs typeface="Tahoma"/>
              </a:rPr>
              <a:t> </a:t>
            </a:r>
            <a:r>
              <a:rPr sz="1000" spc="-5" dirty="0">
                <a:latin typeface="Tahoma"/>
                <a:cs typeface="Tahoma"/>
              </a:rPr>
              <a:t>“direct</a:t>
            </a:r>
            <a:r>
              <a:rPr sz="1000" spc="15" dirty="0">
                <a:latin typeface="Tahoma"/>
                <a:cs typeface="Tahoma"/>
              </a:rPr>
              <a:t> </a:t>
            </a:r>
            <a:r>
              <a:rPr sz="1000" spc="-20" dirty="0">
                <a:latin typeface="Tahoma"/>
                <a:cs typeface="Tahoma"/>
              </a:rPr>
              <a:t>look</a:t>
            </a:r>
            <a:r>
              <a:rPr sz="1000" spc="15" dirty="0">
                <a:latin typeface="Tahoma"/>
                <a:cs typeface="Tahoma"/>
              </a:rPr>
              <a:t> </a:t>
            </a:r>
            <a:r>
              <a:rPr sz="1000" spc="-5" dirty="0">
                <a:latin typeface="Tahoma"/>
                <a:cs typeface="Tahoma"/>
              </a:rPr>
              <a:t>back”</a:t>
            </a:r>
            <a:r>
              <a:rPr sz="1000" spc="20" dirty="0">
                <a:latin typeface="Tahoma"/>
                <a:cs typeface="Tahoma"/>
              </a:rPr>
              <a:t> </a:t>
            </a:r>
            <a:r>
              <a:rPr sz="1000" spc="-20" dirty="0">
                <a:latin typeface="Tahoma"/>
                <a:cs typeface="Tahoma"/>
              </a:rPr>
              <a:t>in</a:t>
            </a:r>
            <a:r>
              <a:rPr sz="1000" spc="25" dirty="0">
                <a:latin typeface="Tahoma"/>
                <a:cs typeface="Tahoma"/>
              </a:rPr>
              <a:t> </a:t>
            </a:r>
            <a:r>
              <a:rPr sz="1000" spc="-35" dirty="0">
                <a:latin typeface="Tahoma"/>
                <a:cs typeface="Tahoma"/>
              </a:rPr>
              <a:t>the</a:t>
            </a:r>
            <a:r>
              <a:rPr sz="1000" spc="15" dirty="0">
                <a:latin typeface="Tahoma"/>
                <a:cs typeface="Tahoma"/>
              </a:rPr>
              <a:t> </a:t>
            </a:r>
            <a:r>
              <a:rPr sz="1000" spc="-50" dirty="0">
                <a:latin typeface="Tahoma"/>
                <a:cs typeface="Tahoma"/>
              </a:rPr>
              <a:t>series.</a:t>
            </a:r>
            <a:endParaRPr sz="1000">
              <a:latin typeface="Tahoma"/>
              <a:cs typeface="Tahoma"/>
            </a:endParaRPr>
          </a:p>
        </p:txBody>
      </p:sp>
    </p:spTree>
  </p:cSld>
  <p:clrMapOvr>
    <a:masterClrMapping/>
  </p:clrMapOvr>
  <p:transition>
    <p:cut/>
  </p:transition>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34233" y="198524"/>
            <a:ext cx="1438275" cy="232756"/>
          </a:xfrm>
          <a:prstGeom prst="rect">
            <a:avLst/>
          </a:prstGeom>
        </p:spPr>
        <p:txBody>
          <a:bodyPr vert="horz" wrap="square" lIns="0" tIns="17145" rIns="0" bIns="0" rtlCol="0">
            <a:spAutoFit/>
          </a:bodyPr>
          <a:lstStyle/>
          <a:p>
            <a:pPr marL="12700">
              <a:spcBef>
                <a:spcPts val="135"/>
              </a:spcBef>
            </a:pPr>
            <a:r>
              <a:rPr spc="-15" dirty="0"/>
              <a:t>Backshift</a:t>
            </a:r>
            <a:r>
              <a:rPr spc="-20" dirty="0"/>
              <a:t> </a:t>
            </a:r>
            <a:r>
              <a:rPr spc="-35" dirty="0"/>
              <a:t>Operator</a:t>
            </a:r>
          </a:p>
        </p:txBody>
      </p:sp>
      <p:sp>
        <p:nvSpPr>
          <p:cNvPr id="3" name="object 3"/>
          <p:cNvSpPr txBox="1"/>
          <p:nvPr/>
        </p:nvSpPr>
        <p:spPr>
          <a:xfrm>
            <a:off x="1143075" y="647978"/>
            <a:ext cx="4295699" cy="1597104"/>
          </a:xfrm>
          <a:prstGeom prst="rect">
            <a:avLst/>
          </a:prstGeom>
        </p:spPr>
        <p:txBody>
          <a:bodyPr vert="horz" wrap="square" lIns="0" tIns="6985" rIns="0" bIns="0" rtlCol="0">
            <a:spAutoFit/>
          </a:bodyPr>
          <a:lstStyle/>
          <a:p>
            <a:pPr marL="265430" marR="93980" indent="-139065">
              <a:lnSpc>
                <a:spcPct val="102699"/>
              </a:lnSpc>
              <a:spcBef>
                <a:spcPts val="55"/>
              </a:spcBef>
              <a:buClr>
                <a:srgbClr val="3333B2"/>
              </a:buClr>
              <a:buFont typeface="Lucida Sans Unicode"/>
              <a:buChar char="•"/>
              <a:tabLst>
                <a:tab pos="266065" algn="l"/>
              </a:tabLst>
            </a:pPr>
            <a:r>
              <a:rPr sz="1100" spc="-40" dirty="0">
                <a:latin typeface="Tahoma"/>
                <a:cs typeface="Tahoma"/>
              </a:rPr>
              <a:t>Before</a:t>
            </a:r>
            <a:r>
              <a:rPr sz="1100" spc="10" dirty="0">
                <a:latin typeface="Tahoma"/>
                <a:cs typeface="Tahoma"/>
              </a:rPr>
              <a:t> </a:t>
            </a:r>
            <a:r>
              <a:rPr sz="1100" spc="-105" dirty="0">
                <a:latin typeface="Tahoma"/>
                <a:cs typeface="Tahoma"/>
              </a:rPr>
              <a:t>we</a:t>
            </a:r>
            <a:r>
              <a:rPr sz="1100" spc="5" dirty="0">
                <a:latin typeface="Tahoma"/>
                <a:cs typeface="Tahoma"/>
              </a:rPr>
              <a:t> </a:t>
            </a:r>
            <a:r>
              <a:rPr sz="1100" spc="-45" dirty="0">
                <a:latin typeface="Tahoma"/>
                <a:cs typeface="Tahoma"/>
              </a:rPr>
              <a:t>dive</a:t>
            </a:r>
            <a:r>
              <a:rPr sz="1100" spc="15" dirty="0">
                <a:latin typeface="Tahoma"/>
                <a:cs typeface="Tahoma"/>
              </a:rPr>
              <a:t> </a:t>
            </a:r>
            <a:r>
              <a:rPr sz="1100" spc="-65" dirty="0">
                <a:latin typeface="Tahoma"/>
                <a:cs typeface="Tahoma"/>
              </a:rPr>
              <a:t>deeper</a:t>
            </a:r>
            <a:r>
              <a:rPr sz="1100" spc="10" dirty="0">
                <a:latin typeface="Tahoma"/>
                <a:cs typeface="Tahoma"/>
              </a:rPr>
              <a:t> </a:t>
            </a:r>
            <a:r>
              <a:rPr sz="1100" spc="-20" dirty="0">
                <a:latin typeface="Tahoma"/>
                <a:cs typeface="Tahoma"/>
              </a:rPr>
              <a:t>into</a:t>
            </a:r>
            <a:r>
              <a:rPr sz="1100" spc="5" dirty="0">
                <a:latin typeface="Tahoma"/>
                <a:cs typeface="Tahoma"/>
              </a:rPr>
              <a:t> </a:t>
            </a:r>
            <a:r>
              <a:rPr sz="1100" spc="-40" dirty="0">
                <a:latin typeface="Tahoma"/>
                <a:cs typeface="Tahoma"/>
              </a:rPr>
              <a:t>the</a:t>
            </a:r>
            <a:r>
              <a:rPr sz="1100" spc="10" dirty="0">
                <a:latin typeface="Tahoma"/>
                <a:cs typeface="Tahoma"/>
              </a:rPr>
              <a:t> </a:t>
            </a:r>
            <a:r>
              <a:rPr sz="1100" spc="40" dirty="0">
                <a:latin typeface="Tahoma"/>
                <a:cs typeface="Tahoma"/>
              </a:rPr>
              <a:t>AR</a:t>
            </a:r>
            <a:r>
              <a:rPr sz="1100" spc="10" dirty="0">
                <a:latin typeface="Tahoma"/>
                <a:cs typeface="Tahoma"/>
              </a:rPr>
              <a:t> </a:t>
            </a:r>
            <a:r>
              <a:rPr sz="1100" spc="-55" dirty="0">
                <a:latin typeface="Tahoma"/>
                <a:cs typeface="Tahoma"/>
              </a:rPr>
              <a:t>process,</a:t>
            </a:r>
            <a:r>
              <a:rPr sz="1100" spc="10" dirty="0">
                <a:latin typeface="Tahoma"/>
                <a:cs typeface="Tahoma"/>
              </a:rPr>
              <a:t> </a:t>
            </a:r>
            <a:r>
              <a:rPr sz="1100" spc="-105" dirty="0">
                <a:latin typeface="Tahoma"/>
                <a:cs typeface="Tahoma"/>
              </a:rPr>
              <a:t>we</a:t>
            </a:r>
            <a:r>
              <a:rPr sz="1100" spc="15" dirty="0">
                <a:latin typeface="Tahoma"/>
                <a:cs typeface="Tahoma"/>
              </a:rPr>
              <a:t> </a:t>
            </a:r>
            <a:r>
              <a:rPr sz="1100" spc="-75" dirty="0">
                <a:latin typeface="Tahoma"/>
                <a:cs typeface="Tahoma"/>
              </a:rPr>
              <a:t>need</a:t>
            </a:r>
            <a:r>
              <a:rPr sz="1100" spc="5" dirty="0">
                <a:latin typeface="Tahoma"/>
                <a:cs typeface="Tahoma"/>
              </a:rPr>
              <a:t> </a:t>
            </a:r>
            <a:r>
              <a:rPr sz="1100" spc="-70" dirty="0">
                <a:latin typeface="Tahoma"/>
                <a:cs typeface="Tahoma"/>
              </a:rPr>
              <a:t>some</a:t>
            </a:r>
            <a:r>
              <a:rPr sz="1100" spc="10" dirty="0">
                <a:latin typeface="Tahoma"/>
                <a:cs typeface="Tahoma"/>
              </a:rPr>
              <a:t> </a:t>
            </a:r>
            <a:r>
              <a:rPr sz="1100" spc="-75" dirty="0">
                <a:latin typeface="Tahoma"/>
                <a:cs typeface="Tahoma"/>
              </a:rPr>
              <a:t>new </a:t>
            </a:r>
            <a:r>
              <a:rPr sz="1100" spc="-325" dirty="0">
                <a:latin typeface="Tahoma"/>
                <a:cs typeface="Tahoma"/>
              </a:rPr>
              <a:t> </a:t>
            </a:r>
            <a:r>
              <a:rPr sz="1100" spc="-35" dirty="0">
                <a:latin typeface="Tahoma"/>
                <a:cs typeface="Tahoma"/>
              </a:rPr>
              <a:t>notations</a:t>
            </a:r>
            <a:r>
              <a:rPr sz="1100" spc="20" dirty="0">
                <a:latin typeface="Tahoma"/>
                <a:cs typeface="Tahoma"/>
              </a:rPr>
              <a:t> </a:t>
            </a:r>
            <a:r>
              <a:rPr sz="1100" spc="-15" dirty="0">
                <a:latin typeface="Tahoma"/>
                <a:cs typeface="Tahoma"/>
              </a:rPr>
              <a:t>to</a:t>
            </a:r>
            <a:r>
              <a:rPr sz="1100" spc="20" dirty="0">
                <a:latin typeface="Tahoma"/>
                <a:cs typeface="Tahoma"/>
              </a:rPr>
              <a:t> </a:t>
            </a:r>
            <a:r>
              <a:rPr sz="1100" spc="-30" dirty="0">
                <a:latin typeface="Tahoma"/>
                <a:cs typeface="Tahoma"/>
              </a:rPr>
              <a:t>simplify</a:t>
            </a:r>
            <a:r>
              <a:rPr sz="1100" spc="15" dirty="0">
                <a:latin typeface="Tahoma"/>
                <a:cs typeface="Tahoma"/>
              </a:rPr>
              <a:t> </a:t>
            </a:r>
            <a:r>
              <a:rPr sz="1100" spc="-40" dirty="0">
                <a:latin typeface="Tahoma"/>
                <a:cs typeface="Tahoma"/>
              </a:rPr>
              <a:t>the</a:t>
            </a:r>
            <a:r>
              <a:rPr sz="1100" spc="20" dirty="0">
                <a:latin typeface="Tahoma"/>
                <a:cs typeface="Tahoma"/>
              </a:rPr>
              <a:t> </a:t>
            </a:r>
            <a:r>
              <a:rPr sz="1100" spc="-50" dirty="0">
                <a:latin typeface="Tahoma"/>
                <a:cs typeface="Tahoma"/>
              </a:rPr>
              <a:t>representations.</a:t>
            </a:r>
            <a:endParaRPr sz="1100" dirty="0">
              <a:latin typeface="Tahoma"/>
              <a:cs typeface="Tahoma"/>
            </a:endParaRPr>
          </a:p>
          <a:p>
            <a:pPr marL="265430" indent="-139065">
              <a:spcBef>
                <a:spcPts val="175"/>
              </a:spcBef>
              <a:buClr>
                <a:srgbClr val="3333B2"/>
              </a:buClr>
              <a:buFont typeface="Lucida Sans Unicode"/>
              <a:buChar char="•"/>
              <a:tabLst>
                <a:tab pos="266065" algn="l"/>
              </a:tabLst>
            </a:pPr>
            <a:r>
              <a:rPr sz="1100" b="1" spc="-35" dirty="0">
                <a:latin typeface="Arial"/>
                <a:cs typeface="Arial"/>
              </a:rPr>
              <a:t>Backshift</a:t>
            </a:r>
            <a:r>
              <a:rPr sz="1100" b="1" spc="45" dirty="0">
                <a:latin typeface="Arial"/>
                <a:cs typeface="Arial"/>
              </a:rPr>
              <a:t> </a:t>
            </a:r>
            <a:r>
              <a:rPr sz="1100" b="1" spc="-25" dirty="0">
                <a:latin typeface="Arial"/>
                <a:cs typeface="Arial"/>
              </a:rPr>
              <a:t>Operator</a:t>
            </a:r>
            <a:endParaRPr sz="1100" dirty="0">
              <a:latin typeface="Arial"/>
              <a:cs typeface="Arial"/>
            </a:endParaRPr>
          </a:p>
          <a:p>
            <a:pPr marL="409575">
              <a:spcBef>
                <a:spcPts val="175"/>
              </a:spcBef>
            </a:pPr>
            <a:r>
              <a:rPr sz="1000" spc="-50" dirty="0">
                <a:solidFill>
                  <a:srgbClr val="3333B2"/>
                </a:solidFill>
                <a:latin typeface="Tahoma"/>
                <a:cs typeface="Tahoma"/>
              </a:rPr>
              <a:t>–</a:t>
            </a:r>
            <a:r>
              <a:rPr sz="1000" spc="220" dirty="0">
                <a:solidFill>
                  <a:srgbClr val="3333B2"/>
                </a:solidFill>
                <a:latin typeface="Tahoma"/>
                <a:cs typeface="Tahoma"/>
              </a:rPr>
              <a:t> </a:t>
            </a:r>
            <a:r>
              <a:rPr sz="1000" spc="-15" dirty="0">
                <a:latin typeface="Tahoma"/>
                <a:cs typeface="Tahoma"/>
              </a:rPr>
              <a:t>The</a:t>
            </a:r>
            <a:r>
              <a:rPr sz="1000" spc="15" dirty="0">
                <a:latin typeface="Tahoma"/>
                <a:cs typeface="Tahoma"/>
              </a:rPr>
              <a:t> </a:t>
            </a:r>
            <a:r>
              <a:rPr sz="1000" spc="-25" dirty="0">
                <a:latin typeface="Tahoma"/>
                <a:cs typeface="Tahoma"/>
              </a:rPr>
              <a:t>backshift</a:t>
            </a:r>
            <a:r>
              <a:rPr sz="1000" spc="15" dirty="0">
                <a:latin typeface="Tahoma"/>
                <a:cs typeface="Tahoma"/>
              </a:rPr>
              <a:t> </a:t>
            </a:r>
            <a:r>
              <a:rPr sz="1000" spc="-35" dirty="0">
                <a:latin typeface="Tahoma"/>
                <a:cs typeface="Tahoma"/>
              </a:rPr>
              <a:t>operator</a:t>
            </a:r>
            <a:r>
              <a:rPr sz="1000" spc="10" dirty="0">
                <a:latin typeface="Tahoma"/>
                <a:cs typeface="Tahoma"/>
              </a:rPr>
              <a:t> </a:t>
            </a:r>
            <a:r>
              <a:rPr sz="1000" spc="-30" dirty="0">
                <a:latin typeface="Tahoma"/>
                <a:cs typeface="Tahoma"/>
              </a:rPr>
              <a:t>is</a:t>
            </a:r>
            <a:r>
              <a:rPr sz="1000" spc="15" dirty="0">
                <a:latin typeface="Tahoma"/>
                <a:cs typeface="Tahoma"/>
              </a:rPr>
              <a:t> </a:t>
            </a:r>
            <a:r>
              <a:rPr sz="1000" spc="-45" dirty="0">
                <a:latin typeface="Tahoma"/>
                <a:cs typeface="Tahoma"/>
              </a:rPr>
              <a:t>defined</a:t>
            </a:r>
            <a:r>
              <a:rPr sz="1000" spc="15" dirty="0">
                <a:latin typeface="Tahoma"/>
                <a:cs typeface="Tahoma"/>
              </a:rPr>
              <a:t> </a:t>
            </a:r>
            <a:r>
              <a:rPr sz="1000" spc="-60" dirty="0">
                <a:latin typeface="Tahoma"/>
                <a:cs typeface="Tahoma"/>
              </a:rPr>
              <a:t>as</a:t>
            </a:r>
            <a:endParaRPr sz="1000" dirty="0">
              <a:latin typeface="Tahoma"/>
              <a:cs typeface="Tahoma"/>
            </a:endParaRPr>
          </a:p>
          <a:p>
            <a:pPr>
              <a:spcBef>
                <a:spcPts val="25"/>
              </a:spcBef>
            </a:pPr>
            <a:endParaRPr sz="800" dirty="0">
              <a:latin typeface="Tahoma"/>
              <a:cs typeface="Tahoma"/>
            </a:endParaRPr>
          </a:p>
          <a:p>
            <a:pPr marL="440055" algn="ctr"/>
            <a:r>
              <a:rPr sz="1000" i="1" spc="-15" dirty="0">
                <a:latin typeface="Arial"/>
                <a:cs typeface="Arial"/>
              </a:rPr>
              <a:t>BX</a:t>
            </a:r>
            <a:r>
              <a:rPr sz="1050" i="1" spc="-22" baseline="-11904" dirty="0">
                <a:latin typeface="Trebuchet MS"/>
                <a:cs typeface="Trebuchet MS"/>
              </a:rPr>
              <a:t>t</a:t>
            </a:r>
            <a:r>
              <a:rPr sz="1050" i="1" spc="187" baseline="-11904" dirty="0">
                <a:latin typeface="Trebuchet MS"/>
                <a:cs typeface="Trebuchet MS"/>
              </a:rPr>
              <a:t> </a:t>
            </a:r>
            <a:r>
              <a:rPr sz="1000" spc="45" dirty="0">
                <a:latin typeface="Tahoma"/>
                <a:cs typeface="Tahoma"/>
              </a:rPr>
              <a:t>=</a:t>
            </a:r>
            <a:r>
              <a:rPr sz="1000" spc="-55" dirty="0">
                <a:latin typeface="Tahoma"/>
                <a:cs typeface="Tahoma"/>
              </a:rPr>
              <a:t> </a:t>
            </a:r>
            <a:r>
              <a:rPr sz="1000" i="1" spc="35" dirty="0">
                <a:latin typeface="Arial"/>
                <a:cs typeface="Arial"/>
              </a:rPr>
              <a:t>X</a:t>
            </a:r>
            <a:r>
              <a:rPr sz="1050" i="1" spc="52" baseline="-11904" dirty="0">
                <a:latin typeface="Trebuchet MS"/>
                <a:cs typeface="Trebuchet MS"/>
              </a:rPr>
              <a:t>t</a:t>
            </a:r>
            <a:r>
              <a:rPr sz="1050" i="1" spc="52" baseline="-11904" dirty="0">
                <a:latin typeface="Arial"/>
                <a:cs typeface="Arial"/>
              </a:rPr>
              <a:t>−</a:t>
            </a:r>
            <a:r>
              <a:rPr sz="1050" spc="52" baseline="-11904" dirty="0">
                <a:latin typeface="Tahoma"/>
                <a:cs typeface="Tahoma"/>
              </a:rPr>
              <a:t>1</a:t>
            </a:r>
            <a:r>
              <a:rPr sz="1000" i="1" spc="35" dirty="0">
                <a:latin typeface="Verdana"/>
                <a:cs typeface="Verdana"/>
              </a:rPr>
              <a:t>.</a:t>
            </a:r>
            <a:endParaRPr sz="1000" dirty="0">
              <a:latin typeface="Verdana"/>
              <a:cs typeface="Verdana"/>
            </a:endParaRPr>
          </a:p>
          <a:p>
            <a:pPr marL="542290" marR="197485">
              <a:spcBef>
                <a:spcPts val="990"/>
              </a:spcBef>
            </a:pPr>
            <a:r>
              <a:rPr sz="1000" spc="-40" dirty="0">
                <a:latin typeface="Tahoma"/>
                <a:cs typeface="Tahoma"/>
              </a:rPr>
              <a:t>It</a:t>
            </a:r>
            <a:r>
              <a:rPr sz="1000" spc="20" dirty="0">
                <a:latin typeface="Tahoma"/>
                <a:cs typeface="Tahoma"/>
              </a:rPr>
              <a:t> </a:t>
            </a:r>
            <a:r>
              <a:rPr sz="1000" spc="-40" dirty="0">
                <a:latin typeface="Tahoma"/>
                <a:cs typeface="Tahoma"/>
              </a:rPr>
              <a:t>can</a:t>
            </a:r>
            <a:r>
              <a:rPr sz="1000" spc="20" dirty="0">
                <a:latin typeface="Tahoma"/>
                <a:cs typeface="Tahoma"/>
              </a:rPr>
              <a:t> </a:t>
            </a:r>
            <a:r>
              <a:rPr sz="1000" spc="-50" dirty="0">
                <a:latin typeface="Tahoma"/>
                <a:cs typeface="Tahoma"/>
              </a:rPr>
              <a:t>be</a:t>
            </a:r>
            <a:r>
              <a:rPr sz="1000" spc="20" dirty="0">
                <a:latin typeface="Tahoma"/>
                <a:cs typeface="Tahoma"/>
              </a:rPr>
              <a:t> </a:t>
            </a:r>
            <a:r>
              <a:rPr sz="1000" spc="-50" dirty="0">
                <a:latin typeface="Tahoma"/>
                <a:cs typeface="Tahoma"/>
              </a:rPr>
              <a:t>extended,</a:t>
            </a:r>
            <a:r>
              <a:rPr sz="1000" spc="25" dirty="0">
                <a:latin typeface="Tahoma"/>
                <a:cs typeface="Tahoma"/>
              </a:rPr>
              <a:t> </a:t>
            </a:r>
            <a:r>
              <a:rPr sz="1000" i="1" spc="20" dirty="0">
                <a:latin typeface="Arial"/>
                <a:cs typeface="Arial"/>
              </a:rPr>
              <a:t>B</a:t>
            </a:r>
            <a:r>
              <a:rPr sz="1050" spc="30" baseline="27777" dirty="0">
                <a:latin typeface="Tahoma"/>
                <a:cs typeface="Tahoma"/>
              </a:rPr>
              <a:t>2</a:t>
            </a:r>
            <a:r>
              <a:rPr sz="1000" i="1" spc="20" dirty="0">
                <a:latin typeface="Arial"/>
                <a:cs typeface="Arial"/>
              </a:rPr>
              <a:t>X</a:t>
            </a:r>
            <a:r>
              <a:rPr sz="1050" i="1" spc="30" baseline="-11904" dirty="0">
                <a:latin typeface="Trebuchet MS"/>
                <a:cs typeface="Trebuchet MS"/>
              </a:rPr>
              <a:t>t</a:t>
            </a:r>
            <a:r>
              <a:rPr sz="1050" i="1" spc="240" baseline="-11904" dirty="0">
                <a:latin typeface="Trebuchet MS"/>
                <a:cs typeface="Trebuchet MS"/>
              </a:rPr>
              <a:t> </a:t>
            </a:r>
            <a:r>
              <a:rPr sz="1000" spc="45" dirty="0">
                <a:latin typeface="Tahoma"/>
                <a:cs typeface="Tahoma"/>
              </a:rPr>
              <a:t>=</a:t>
            </a:r>
            <a:r>
              <a:rPr sz="1000" spc="-35" dirty="0">
                <a:latin typeface="Tahoma"/>
                <a:cs typeface="Tahoma"/>
              </a:rPr>
              <a:t> </a:t>
            </a:r>
            <a:r>
              <a:rPr sz="1000" i="1" spc="5" dirty="0">
                <a:latin typeface="Arial"/>
                <a:cs typeface="Arial"/>
              </a:rPr>
              <a:t>B</a:t>
            </a:r>
            <a:r>
              <a:rPr sz="1000" spc="5" dirty="0">
                <a:latin typeface="Tahoma"/>
                <a:cs typeface="Tahoma"/>
              </a:rPr>
              <a:t>(</a:t>
            </a:r>
            <a:r>
              <a:rPr sz="1000" i="1" spc="5" dirty="0">
                <a:latin typeface="Arial"/>
                <a:cs typeface="Arial"/>
              </a:rPr>
              <a:t>BX</a:t>
            </a:r>
            <a:r>
              <a:rPr sz="1050" i="1" spc="7" baseline="-11904" dirty="0">
                <a:latin typeface="Trebuchet MS"/>
                <a:cs typeface="Trebuchet MS"/>
              </a:rPr>
              <a:t>t</a:t>
            </a:r>
            <a:r>
              <a:rPr sz="1050" i="1" spc="-172" baseline="-11904" dirty="0">
                <a:latin typeface="Trebuchet MS"/>
                <a:cs typeface="Trebuchet MS"/>
              </a:rPr>
              <a:t> </a:t>
            </a:r>
            <a:r>
              <a:rPr sz="1000" dirty="0">
                <a:latin typeface="Tahoma"/>
                <a:cs typeface="Tahoma"/>
              </a:rPr>
              <a:t>)</a:t>
            </a:r>
            <a:r>
              <a:rPr sz="1000" spc="-30" dirty="0">
                <a:latin typeface="Tahoma"/>
                <a:cs typeface="Tahoma"/>
              </a:rPr>
              <a:t> </a:t>
            </a:r>
            <a:r>
              <a:rPr sz="1000" spc="45" dirty="0">
                <a:latin typeface="Tahoma"/>
                <a:cs typeface="Tahoma"/>
              </a:rPr>
              <a:t>=</a:t>
            </a:r>
            <a:r>
              <a:rPr sz="1000" spc="-40" dirty="0">
                <a:latin typeface="Tahoma"/>
                <a:cs typeface="Tahoma"/>
              </a:rPr>
              <a:t> </a:t>
            </a:r>
            <a:r>
              <a:rPr sz="1000" i="1" spc="50" dirty="0">
                <a:latin typeface="Arial"/>
                <a:cs typeface="Arial"/>
              </a:rPr>
              <a:t>B</a:t>
            </a:r>
            <a:r>
              <a:rPr sz="1000" spc="50" dirty="0">
                <a:latin typeface="Tahoma"/>
                <a:cs typeface="Tahoma"/>
              </a:rPr>
              <a:t>(</a:t>
            </a:r>
            <a:r>
              <a:rPr sz="1000" i="1" spc="50" dirty="0">
                <a:latin typeface="Arial"/>
                <a:cs typeface="Arial"/>
              </a:rPr>
              <a:t>X</a:t>
            </a:r>
            <a:r>
              <a:rPr sz="1050" i="1" spc="75" baseline="-11904" dirty="0">
                <a:latin typeface="Trebuchet MS"/>
                <a:cs typeface="Trebuchet MS"/>
              </a:rPr>
              <a:t>t</a:t>
            </a:r>
            <a:r>
              <a:rPr sz="1050" i="1" spc="75" baseline="-11904" dirty="0">
                <a:latin typeface="Arial"/>
                <a:cs typeface="Arial"/>
              </a:rPr>
              <a:t>−</a:t>
            </a:r>
            <a:r>
              <a:rPr sz="1050" spc="75" baseline="-11904" dirty="0">
                <a:latin typeface="Tahoma"/>
                <a:cs typeface="Tahoma"/>
              </a:rPr>
              <a:t>1</a:t>
            </a:r>
            <a:r>
              <a:rPr sz="1000" spc="50" dirty="0">
                <a:latin typeface="Tahoma"/>
                <a:cs typeface="Tahoma"/>
              </a:rPr>
              <a:t>)</a:t>
            </a:r>
            <a:r>
              <a:rPr sz="1000" spc="-35" dirty="0">
                <a:latin typeface="Tahoma"/>
                <a:cs typeface="Tahoma"/>
              </a:rPr>
              <a:t> </a:t>
            </a:r>
            <a:r>
              <a:rPr sz="1000" spc="45" dirty="0">
                <a:latin typeface="Tahoma"/>
                <a:cs typeface="Tahoma"/>
              </a:rPr>
              <a:t>=</a:t>
            </a:r>
            <a:r>
              <a:rPr sz="1000" spc="-40" dirty="0">
                <a:latin typeface="Tahoma"/>
                <a:cs typeface="Tahoma"/>
              </a:rPr>
              <a:t> </a:t>
            </a:r>
            <a:r>
              <a:rPr sz="1000" i="1" spc="45" dirty="0">
                <a:latin typeface="Arial"/>
                <a:cs typeface="Arial"/>
              </a:rPr>
              <a:t>X</a:t>
            </a:r>
            <a:r>
              <a:rPr sz="1050" i="1" spc="67" baseline="-11904" dirty="0">
                <a:latin typeface="Trebuchet MS"/>
                <a:cs typeface="Trebuchet MS"/>
              </a:rPr>
              <a:t>t</a:t>
            </a:r>
            <a:r>
              <a:rPr sz="1050" i="1" spc="67" baseline="-11904" dirty="0">
                <a:latin typeface="Arial"/>
                <a:cs typeface="Arial"/>
              </a:rPr>
              <a:t>−</a:t>
            </a:r>
            <a:r>
              <a:rPr sz="1050" spc="67" baseline="-11904" dirty="0">
                <a:latin typeface="Tahoma"/>
                <a:cs typeface="Tahoma"/>
              </a:rPr>
              <a:t>2</a:t>
            </a:r>
            <a:r>
              <a:rPr sz="1000" spc="45" dirty="0">
                <a:latin typeface="Tahoma"/>
                <a:cs typeface="Tahoma"/>
              </a:rPr>
              <a:t>,</a:t>
            </a:r>
            <a:r>
              <a:rPr sz="1000" spc="25" dirty="0">
                <a:latin typeface="Tahoma"/>
                <a:cs typeface="Tahoma"/>
              </a:rPr>
              <a:t> </a:t>
            </a:r>
            <a:r>
              <a:rPr sz="1000" spc="-45" dirty="0">
                <a:latin typeface="Tahoma"/>
                <a:cs typeface="Tahoma"/>
              </a:rPr>
              <a:t>and </a:t>
            </a:r>
            <a:r>
              <a:rPr sz="1000" spc="-300" dirty="0">
                <a:latin typeface="Tahoma"/>
                <a:cs typeface="Tahoma"/>
              </a:rPr>
              <a:t> </a:t>
            </a:r>
            <a:r>
              <a:rPr sz="1000" spc="-55" dirty="0">
                <a:latin typeface="Tahoma"/>
                <a:cs typeface="Tahoma"/>
              </a:rPr>
              <a:t>so</a:t>
            </a:r>
            <a:r>
              <a:rPr sz="1000" spc="10" dirty="0">
                <a:latin typeface="Tahoma"/>
                <a:cs typeface="Tahoma"/>
              </a:rPr>
              <a:t> </a:t>
            </a:r>
            <a:r>
              <a:rPr sz="1000" spc="-40" dirty="0">
                <a:latin typeface="Tahoma"/>
                <a:cs typeface="Tahoma"/>
              </a:rPr>
              <a:t>on.</a:t>
            </a:r>
            <a:r>
              <a:rPr sz="1000" spc="130" dirty="0">
                <a:latin typeface="Tahoma"/>
                <a:cs typeface="Tahoma"/>
              </a:rPr>
              <a:t> </a:t>
            </a:r>
            <a:r>
              <a:rPr sz="1000" spc="-20" dirty="0">
                <a:latin typeface="Tahoma"/>
                <a:cs typeface="Tahoma"/>
              </a:rPr>
              <a:t>Thus,</a:t>
            </a:r>
            <a:endParaRPr sz="1000" dirty="0">
              <a:latin typeface="Tahoma"/>
              <a:cs typeface="Tahoma"/>
            </a:endParaRPr>
          </a:p>
          <a:p>
            <a:pPr marL="426084" algn="ctr">
              <a:lnSpc>
                <a:spcPts val="1190"/>
              </a:lnSpc>
            </a:pPr>
            <a:r>
              <a:rPr sz="1000" i="1" spc="75" dirty="0">
                <a:latin typeface="Arial"/>
                <a:cs typeface="Arial"/>
              </a:rPr>
              <a:t>B</a:t>
            </a:r>
            <a:r>
              <a:rPr sz="1050" i="1" spc="7" baseline="31746" dirty="0">
                <a:latin typeface="Trebuchet MS"/>
                <a:cs typeface="Trebuchet MS"/>
              </a:rPr>
              <a:t>k</a:t>
            </a:r>
            <a:r>
              <a:rPr sz="1050" i="1" spc="-157" baseline="31746" dirty="0">
                <a:latin typeface="Trebuchet MS"/>
                <a:cs typeface="Trebuchet MS"/>
              </a:rPr>
              <a:t> </a:t>
            </a:r>
            <a:r>
              <a:rPr sz="1000" i="1" spc="-5" dirty="0">
                <a:latin typeface="Arial"/>
                <a:cs typeface="Arial"/>
              </a:rPr>
              <a:t>X</a:t>
            </a:r>
            <a:r>
              <a:rPr sz="1050" i="1" spc="-44" baseline="-11904" dirty="0">
                <a:latin typeface="Trebuchet MS"/>
                <a:cs typeface="Trebuchet MS"/>
              </a:rPr>
              <a:t>t</a:t>
            </a:r>
            <a:r>
              <a:rPr sz="1050" i="1" baseline="-11904" dirty="0">
                <a:latin typeface="Trebuchet MS"/>
                <a:cs typeface="Trebuchet MS"/>
              </a:rPr>
              <a:t> </a:t>
            </a:r>
            <a:r>
              <a:rPr sz="1050" i="1" spc="-75" baseline="-11904" dirty="0">
                <a:latin typeface="Trebuchet MS"/>
                <a:cs typeface="Trebuchet MS"/>
              </a:rPr>
              <a:t> </a:t>
            </a:r>
            <a:r>
              <a:rPr sz="1000" spc="45" dirty="0">
                <a:latin typeface="Tahoma"/>
                <a:cs typeface="Tahoma"/>
              </a:rPr>
              <a:t>=</a:t>
            </a:r>
            <a:r>
              <a:rPr sz="1000" spc="-35" dirty="0">
                <a:latin typeface="Tahoma"/>
                <a:cs typeface="Tahoma"/>
              </a:rPr>
              <a:t> </a:t>
            </a:r>
            <a:r>
              <a:rPr sz="1000" i="1" spc="-5" dirty="0">
                <a:latin typeface="Arial"/>
                <a:cs typeface="Arial"/>
              </a:rPr>
              <a:t>X</a:t>
            </a:r>
            <a:r>
              <a:rPr sz="1050" i="1" spc="22" baseline="-11904" dirty="0">
                <a:latin typeface="Trebuchet MS"/>
                <a:cs typeface="Trebuchet MS"/>
              </a:rPr>
              <a:t>t</a:t>
            </a:r>
            <a:r>
              <a:rPr sz="1050" i="1" spc="315" baseline="-11904" dirty="0">
                <a:latin typeface="Arial"/>
                <a:cs typeface="Arial"/>
              </a:rPr>
              <a:t>−</a:t>
            </a:r>
            <a:r>
              <a:rPr sz="1050" i="1" spc="7" baseline="-11904" dirty="0">
                <a:latin typeface="Trebuchet MS"/>
                <a:cs typeface="Trebuchet MS"/>
              </a:rPr>
              <a:t>k</a:t>
            </a:r>
            <a:endParaRPr sz="1050" baseline="-11904" dirty="0">
              <a:latin typeface="Trebuchet MS"/>
              <a:cs typeface="Trebuchet MS"/>
            </a:endParaRPr>
          </a:p>
        </p:txBody>
      </p:sp>
    </p:spTree>
  </p:cSld>
  <p:clrMapOvr>
    <a:masterClrMapping/>
  </p:clrMapOvr>
  <p:transition>
    <p:cut/>
  </p:transition>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17754" y="198525"/>
            <a:ext cx="4260692" cy="232756"/>
          </a:xfrm>
          <a:prstGeom prst="rect">
            <a:avLst/>
          </a:prstGeom>
        </p:spPr>
        <p:txBody>
          <a:bodyPr vert="horz" wrap="square" lIns="0" tIns="17145" rIns="0" bIns="0" rtlCol="0">
            <a:spAutoFit/>
          </a:bodyPr>
          <a:lstStyle/>
          <a:p>
            <a:pPr marL="271780">
              <a:spcBef>
                <a:spcPts val="135"/>
              </a:spcBef>
            </a:pPr>
            <a:r>
              <a:rPr spc="-55" dirty="0"/>
              <a:t>Autoregressive</a:t>
            </a:r>
            <a:r>
              <a:rPr spc="20" dirty="0"/>
              <a:t> </a:t>
            </a:r>
            <a:r>
              <a:rPr spc="-35" dirty="0"/>
              <a:t>Operator</a:t>
            </a:r>
            <a:r>
              <a:rPr spc="25" dirty="0"/>
              <a:t> </a:t>
            </a:r>
            <a:r>
              <a:rPr spc="-40" dirty="0"/>
              <a:t>of</a:t>
            </a:r>
            <a:r>
              <a:rPr spc="25" dirty="0"/>
              <a:t> </a:t>
            </a:r>
            <a:r>
              <a:rPr spc="60" dirty="0"/>
              <a:t>AR</a:t>
            </a:r>
            <a:r>
              <a:rPr spc="25" dirty="0"/>
              <a:t> </a:t>
            </a:r>
            <a:r>
              <a:rPr spc="-35" dirty="0"/>
              <a:t>Process</a:t>
            </a:r>
          </a:p>
        </p:txBody>
      </p:sp>
      <p:sp>
        <p:nvSpPr>
          <p:cNvPr id="3" name="object 3"/>
          <p:cNvSpPr txBox="1"/>
          <p:nvPr/>
        </p:nvSpPr>
        <p:spPr>
          <a:xfrm>
            <a:off x="1219277" y="496328"/>
            <a:ext cx="3333115" cy="1530985"/>
          </a:xfrm>
          <a:prstGeom prst="rect">
            <a:avLst/>
          </a:prstGeom>
        </p:spPr>
        <p:txBody>
          <a:bodyPr vert="horz" wrap="square" lIns="0" tIns="11430" rIns="0" bIns="0" rtlCol="0">
            <a:spAutoFit/>
          </a:bodyPr>
          <a:lstStyle/>
          <a:p>
            <a:pPr marL="189230" indent="-139065">
              <a:spcBef>
                <a:spcPts val="90"/>
              </a:spcBef>
              <a:buClr>
                <a:srgbClr val="3333B2"/>
              </a:buClr>
              <a:buFont typeface="Lucida Sans Unicode"/>
              <a:buChar char="•"/>
              <a:tabLst>
                <a:tab pos="189865" algn="l"/>
              </a:tabLst>
            </a:pPr>
            <a:r>
              <a:rPr sz="1100" spc="-25" dirty="0">
                <a:latin typeface="Tahoma"/>
                <a:cs typeface="Tahoma"/>
              </a:rPr>
              <a:t>Recall</a:t>
            </a:r>
            <a:r>
              <a:rPr sz="1100" spc="15" dirty="0">
                <a:latin typeface="Tahoma"/>
                <a:cs typeface="Tahoma"/>
              </a:rPr>
              <a:t> </a:t>
            </a:r>
            <a:r>
              <a:rPr sz="1100" spc="-40" dirty="0">
                <a:latin typeface="Tahoma"/>
                <a:cs typeface="Tahoma"/>
              </a:rPr>
              <a:t>the</a:t>
            </a:r>
            <a:r>
              <a:rPr sz="1100" spc="15" dirty="0">
                <a:latin typeface="Tahoma"/>
                <a:cs typeface="Tahoma"/>
              </a:rPr>
              <a:t> </a:t>
            </a:r>
            <a:r>
              <a:rPr sz="1100" spc="-30" dirty="0">
                <a:latin typeface="Tahoma"/>
                <a:cs typeface="Tahoma"/>
              </a:rPr>
              <a:t>definition</a:t>
            </a:r>
            <a:r>
              <a:rPr sz="1100" spc="20" dirty="0">
                <a:latin typeface="Tahoma"/>
                <a:cs typeface="Tahoma"/>
              </a:rPr>
              <a:t> </a:t>
            </a:r>
            <a:r>
              <a:rPr sz="1100" spc="-45" dirty="0">
                <a:latin typeface="Tahoma"/>
                <a:cs typeface="Tahoma"/>
              </a:rPr>
              <a:t>for</a:t>
            </a:r>
            <a:r>
              <a:rPr sz="1100" spc="10" dirty="0">
                <a:latin typeface="Tahoma"/>
                <a:cs typeface="Tahoma"/>
              </a:rPr>
              <a:t> </a:t>
            </a:r>
            <a:r>
              <a:rPr sz="1100" i="1" spc="-5" dirty="0">
                <a:latin typeface="Arial"/>
                <a:cs typeface="Arial"/>
              </a:rPr>
              <a:t>AR</a:t>
            </a:r>
            <a:r>
              <a:rPr sz="1100" spc="-5" dirty="0">
                <a:latin typeface="Tahoma"/>
                <a:cs typeface="Tahoma"/>
              </a:rPr>
              <a:t>(</a:t>
            </a:r>
            <a:r>
              <a:rPr sz="1100" i="1" spc="-5" dirty="0">
                <a:latin typeface="Arial"/>
                <a:cs typeface="Arial"/>
              </a:rPr>
              <a:t>p</a:t>
            </a:r>
            <a:r>
              <a:rPr sz="1100" spc="-5" dirty="0">
                <a:latin typeface="Tahoma"/>
                <a:cs typeface="Tahoma"/>
              </a:rPr>
              <a:t>)</a:t>
            </a:r>
            <a:r>
              <a:rPr sz="1100" spc="15" dirty="0">
                <a:latin typeface="Tahoma"/>
                <a:cs typeface="Tahoma"/>
              </a:rPr>
              <a:t> </a:t>
            </a:r>
            <a:r>
              <a:rPr sz="1100" spc="-60" dirty="0">
                <a:latin typeface="Tahoma"/>
                <a:cs typeface="Tahoma"/>
              </a:rPr>
              <a:t>process:</a:t>
            </a:r>
            <a:endParaRPr sz="1100" dirty="0">
              <a:latin typeface="Tahoma"/>
              <a:cs typeface="Tahoma"/>
            </a:endParaRPr>
          </a:p>
          <a:p>
            <a:pPr marL="189230" marR="43815" indent="504190">
              <a:lnSpc>
                <a:spcPct val="169500"/>
              </a:lnSpc>
            </a:pPr>
            <a:r>
              <a:rPr sz="1100" i="1" spc="-10" dirty="0">
                <a:latin typeface="Arial"/>
                <a:cs typeface="Arial"/>
              </a:rPr>
              <a:t>X</a:t>
            </a:r>
            <a:r>
              <a:rPr sz="1200" i="1" spc="-52" baseline="-10416" dirty="0">
                <a:latin typeface="Trebuchet MS"/>
                <a:cs typeface="Trebuchet MS"/>
              </a:rPr>
              <a:t>t </a:t>
            </a:r>
            <a:r>
              <a:rPr sz="1200" i="1" spc="-112" baseline="-10416" dirty="0">
                <a:latin typeface="Trebuchet MS"/>
                <a:cs typeface="Trebuchet MS"/>
              </a:rPr>
              <a:t> </a:t>
            </a:r>
            <a:r>
              <a:rPr sz="1100" spc="45" dirty="0">
                <a:latin typeface="Tahoma"/>
                <a:cs typeface="Tahoma"/>
              </a:rPr>
              <a:t>=</a:t>
            </a:r>
            <a:r>
              <a:rPr sz="1100" spc="-40" dirty="0">
                <a:latin typeface="Tahoma"/>
                <a:cs typeface="Tahoma"/>
              </a:rPr>
              <a:t> </a:t>
            </a:r>
            <a:r>
              <a:rPr sz="1100" i="1" spc="-220" dirty="0">
                <a:latin typeface="Verdana"/>
                <a:cs typeface="Verdana"/>
              </a:rPr>
              <a:t>φ</a:t>
            </a:r>
            <a:r>
              <a:rPr sz="1200" spc="52" baseline="-10416" dirty="0">
                <a:latin typeface="Tahoma"/>
                <a:cs typeface="Tahoma"/>
              </a:rPr>
              <a:t>1</a:t>
            </a:r>
            <a:r>
              <a:rPr sz="1100" i="1" spc="-10" dirty="0">
                <a:latin typeface="Arial"/>
                <a:cs typeface="Arial"/>
              </a:rPr>
              <a:t>X</a:t>
            </a:r>
            <a:r>
              <a:rPr sz="1200" i="1" spc="30" baseline="-10416" dirty="0">
                <a:latin typeface="Trebuchet MS"/>
                <a:cs typeface="Trebuchet MS"/>
              </a:rPr>
              <a:t>t</a:t>
            </a:r>
            <a:r>
              <a:rPr sz="1200" i="1" spc="284" baseline="-10416" dirty="0">
                <a:latin typeface="Arial"/>
                <a:cs typeface="Arial"/>
              </a:rPr>
              <a:t>−</a:t>
            </a:r>
            <a:r>
              <a:rPr sz="1200" spc="-22" baseline="-10416" dirty="0">
                <a:latin typeface="Tahoma"/>
                <a:cs typeface="Tahoma"/>
              </a:rPr>
              <a:t>1</a:t>
            </a:r>
            <a:r>
              <a:rPr sz="1200" spc="60" baseline="-10416" dirty="0">
                <a:latin typeface="Tahoma"/>
                <a:cs typeface="Tahoma"/>
              </a:rPr>
              <a:t> </a:t>
            </a:r>
            <a:r>
              <a:rPr sz="1100" spc="45" dirty="0">
                <a:latin typeface="Tahoma"/>
                <a:cs typeface="Tahoma"/>
              </a:rPr>
              <a:t>+</a:t>
            </a:r>
            <a:r>
              <a:rPr sz="1100" spc="-105" dirty="0">
                <a:latin typeface="Tahoma"/>
                <a:cs typeface="Tahoma"/>
              </a:rPr>
              <a:t> </a:t>
            </a:r>
            <a:r>
              <a:rPr sz="1100" i="1" spc="-220" dirty="0">
                <a:latin typeface="Verdana"/>
                <a:cs typeface="Verdana"/>
              </a:rPr>
              <a:t>φ</a:t>
            </a:r>
            <a:r>
              <a:rPr sz="1200" spc="52" baseline="-10416" dirty="0">
                <a:latin typeface="Tahoma"/>
                <a:cs typeface="Tahoma"/>
              </a:rPr>
              <a:t>2</a:t>
            </a:r>
            <a:r>
              <a:rPr sz="1100" i="1" spc="-10" dirty="0">
                <a:latin typeface="Arial"/>
                <a:cs typeface="Arial"/>
              </a:rPr>
              <a:t>X</a:t>
            </a:r>
            <a:r>
              <a:rPr sz="1200" i="1" spc="30" baseline="-10416" dirty="0">
                <a:latin typeface="Trebuchet MS"/>
                <a:cs typeface="Trebuchet MS"/>
              </a:rPr>
              <a:t>t</a:t>
            </a:r>
            <a:r>
              <a:rPr sz="1200" i="1" spc="284" baseline="-10416" dirty="0">
                <a:latin typeface="Arial"/>
                <a:cs typeface="Arial"/>
              </a:rPr>
              <a:t>−</a:t>
            </a:r>
            <a:r>
              <a:rPr sz="1200" spc="-22" baseline="-10416" dirty="0">
                <a:latin typeface="Tahoma"/>
                <a:cs typeface="Tahoma"/>
              </a:rPr>
              <a:t>2</a:t>
            </a:r>
            <a:r>
              <a:rPr sz="1200" spc="60" baseline="-10416" dirty="0">
                <a:latin typeface="Tahoma"/>
                <a:cs typeface="Tahoma"/>
              </a:rPr>
              <a:t> </a:t>
            </a:r>
            <a:r>
              <a:rPr sz="1100" spc="45" dirty="0">
                <a:latin typeface="Tahoma"/>
                <a:cs typeface="Tahoma"/>
              </a:rPr>
              <a:t>+</a:t>
            </a:r>
            <a:r>
              <a:rPr sz="1100" spc="-105" dirty="0">
                <a:latin typeface="Tahoma"/>
                <a:cs typeface="Tahoma"/>
              </a:rPr>
              <a:t> </a:t>
            </a:r>
            <a:r>
              <a:rPr sz="1100" spc="-395" dirty="0">
                <a:latin typeface="Lucida Sans Unicode"/>
                <a:cs typeface="Lucida Sans Unicode"/>
              </a:rPr>
              <a:t>·</a:t>
            </a:r>
            <a:r>
              <a:rPr sz="1100" spc="-165" dirty="0">
                <a:latin typeface="Lucida Sans Unicode"/>
                <a:cs typeface="Lucida Sans Unicode"/>
              </a:rPr>
              <a:t> </a:t>
            </a:r>
            <a:r>
              <a:rPr sz="1100" spc="-395" dirty="0">
                <a:latin typeface="Lucida Sans Unicode"/>
                <a:cs typeface="Lucida Sans Unicode"/>
              </a:rPr>
              <a:t>·</a:t>
            </a:r>
            <a:r>
              <a:rPr sz="1100" spc="-170" dirty="0">
                <a:latin typeface="Lucida Sans Unicode"/>
                <a:cs typeface="Lucida Sans Unicode"/>
              </a:rPr>
              <a:t> </a:t>
            </a:r>
            <a:r>
              <a:rPr sz="1100" spc="-395" dirty="0">
                <a:latin typeface="Lucida Sans Unicode"/>
                <a:cs typeface="Lucida Sans Unicode"/>
              </a:rPr>
              <a:t>·</a:t>
            </a:r>
            <a:r>
              <a:rPr sz="1100" spc="-105" dirty="0">
                <a:latin typeface="Lucida Sans Unicode"/>
                <a:cs typeface="Lucida Sans Unicode"/>
              </a:rPr>
              <a:t> </a:t>
            </a:r>
            <a:r>
              <a:rPr sz="1100" spc="45" dirty="0">
                <a:latin typeface="Tahoma"/>
                <a:cs typeface="Tahoma"/>
              </a:rPr>
              <a:t>+</a:t>
            </a:r>
            <a:r>
              <a:rPr sz="1100" spc="-105" dirty="0">
                <a:latin typeface="Tahoma"/>
                <a:cs typeface="Tahoma"/>
              </a:rPr>
              <a:t> </a:t>
            </a:r>
            <a:r>
              <a:rPr sz="1100" i="1" spc="-220" dirty="0">
                <a:latin typeface="Verdana"/>
                <a:cs typeface="Verdana"/>
              </a:rPr>
              <a:t>φ</a:t>
            </a:r>
            <a:r>
              <a:rPr sz="1200" i="1" spc="-15" baseline="-10416" dirty="0">
                <a:latin typeface="Trebuchet MS"/>
                <a:cs typeface="Trebuchet MS"/>
              </a:rPr>
              <a:t>p</a:t>
            </a:r>
            <a:r>
              <a:rPr sz="1200" i="1" spc="-240" baseline="-10416" dirty="0">
                <a:latin typeface="Trebuchet MS"/>
                <a:cs typeface="Trebuchet MS"/>
              </a:rPr>
              <a:t> </a:t>
            </a:r>
            <a:r>
              <a:rPr sz="1100" i="1" spc="-10" dirty="0">
                <a:latin typeface="Arial"/>
                <a:cs typeface="Arial"/>
              </a:rPr>
              <a:t>X</a:t>
            </a:r>
            <a:r>
              <a:rPr sz="1200" i="1" spc="30" baseline="-10416" dirty="0">
                <a:latin typeface="Trebuchet MS"/>
                <a:cs typeface="Trebuchet MS"/>
              </a:rPr>
              <a:t>t</a:t>
            </a:r>
            <a:r>
              <a:rPr sz="1200" i="1" spc="284" baseline="-10416" dirty="0">
                <a:latin typeface="Arial"/>
                <a:cs typeface="Arial"/>
              </a:rPr>
              <a:t>−</a:t>
            </a:r>
            <a:r>
              <a:rPr sz="1200" i="1" spc="-15" baseline="-10416" dirty="0">
                <a:latin typeface="Trebuchet MS"/>
                <a:cs typeface="Trebuchet MS"/>
              </a:rPr>
              <a:t>p</a:t>
            </a:r>
            <a:r>
              <a:rPr sz="1200" i="1" spc="120" baseline="-10416" dirty="0">
                <a:latin typeface="Trebuchet MS"/>
                <a:cs typeface="Trebuchet MS"/>
              </a:rPr>
              <a:t> </a:t>
            </a:r>
            <a:r>
              <a:rPr sz="1100" spc="45" dirty="0">
                <a:latin typeface="Tahoma"/>
                <a:cs typeface="Tahoma"/>
              </a:rPr>
              <a:t>+</a:t>
            </a:r>
            <a:r>
              <a:rPr sz="1100" spc="-105" dirty="0">
                <a:latin typeface="Tahoma"/>
                <a:cs typeface="Tahoma"/>
              </a:rPr>
              <a:t> </a:t>
            </a:r>
            <a:r>
              <a:rPr sz="1100" i="1" spc="-50" dirty="0">
                <a:latin typeface="Arial"/>
                <a:cs typeface="Arial"/>
              </a:rPr>
              <a:t>w</a:t>
            </a:r>
            <a:r>
              <a:rPr sz="1200" i="1" spc="-37" baseline="-10416" dirty="0">
                <a:latin typeface="Trebuchet MS"/>
                <a:cs typeface="Trebuchet MS"/>
              </a:rPr>
              <a:t>t  </a:t>
            </a:r>
            <a:r>
              <a:rPr sz="1100" spc="15" dirty="0">
                <a:latin typeface="Tahoma"/>
                <a:cs typeface="Tahoma"/>
              </a:rPr>
              <a:t>By</a:t>
            </a:r>
            <a:r>
              <a:rPr sz="1100" spc="20" dirty="0">
                <a:latin typeface="Tahoma"/>
                <a:cs typeface="Tahoma"/>
              </a:rPr>
              <a:t> </a:t>
            </a:r>
            <a:r>
              <a:rPr sz="1100" spc="-50" dirty="0">
                <a:latin typeface="Tahoma"/>
                <a:cs typeface="Tahoma"/>
              </a:rPr>
              <a:t>using</a:t>
            </a:r>
            <a:r>
              <a:rPr sz="1100" spc="20" dirty="0">
                <a:latin typeface="Tahoma"/>
                <a:cs typeface="Tahoma"/>
              </a:rPr>
              <a:t> </a:t>
            </a:r>
            <a:r>
              <a:rPr sz="1100" spc="-40" dirty="0">
                <a:latin typeface="Tahoma"/>
                <a:cs typeface="Tahoma"/>
              </a:rPr>
              <a:t>the</a:t>
            </a:r>
            <a:r>
              <a:rPr sz="1100" spc="20" dirty="0">
                <a:latin typeface="Tahoma"/>
                <a:cs typeface="Tahoma"/>
              </a:rPr>
              <a:t> </a:t>
            </a:r>
            <a:r>
              <a:rPr sz="1100" spc="-30" dirty="0">
                <a:latin typeface="Tahoma"/>
                <a:cs typeface="Tahoma"/>
              </a:rPr>
              <a:t>backshift</a:t>
            </a:r>
            <a:r>
              <a:rPr sz="1100" spc="20" dirty="0">
                <a:latin typeface="Tahoma"/>
                <a:cs typeface="Tahoma"/>
              </a:rPr>
              <a:t> </a:t>
            </a:r>
            <a:r>
              <a:rPr sz="1100" spc="-45" dirty="0">
                <a:latin typeface="Tahoma"/>
                <a:cs typeface="Tahoma"/>
              </a:rPr>
              <a:t>operator</a:t>
            </a:r>
            <a:r>
              <a:rPr sz="1100" spc="20" dirty="0">
                <a:latin typeface="Tahoma"/>
                <a:cs typeface="Tahoma"/>
              </a:rPr>
              <a:t> </a:t>
            </a:r>
            <a:r>
              <a:rPr sz="1100" spc="-100" dirty="0">
                <a:latin typeface="Tahoma"/>
                <a:cs typeface="Tahoma"/>
              </a:rPr>
              <a:t>we</a:t>
            </a:r>
            <a:r>
              <a:rPr sz="1100" spc="25" dirty="0">
                <a:latin typeface="Tahoma"/>
                <a:cs typeface="Tahoma"/>
              </a:rPr>
              <a:t> </a:t>
            </a:r>
            <a:r>
              <a:rPr sz="1100" spc="-45" dirty="0">
                <a:latin typeface="Tahoma"/>
                <a:cs typeface="Tahoma"/>
              </a:rPr>
              <a:t>can</a:t>
            </a:r>
            <a:r>
              <a:rPr sz="1100" spc="20" dirty="0">
                <a:latin typeface="Tahoma"/>
                <a:cs typeface="Tahoma"/>
              </a:rPr>
              <a:t> </a:t>
            </a:r>
            <a:r>
              <a:rPr sz="1100" spc="-40" dirty="0">
                <a:latin typeface="Tahoma"/>
                <a:cs typeface="Tahoma"/>
              </a:rPr>
              <a:t>rewrite</a:t>
            </a:r>
            <a:r>
              <a:rPr sz="1100" spc="20" dirty="0">
                <a:latin typeface="Tahoma"/>
                <a:cs typeface="Tahoma"/>
              </a:rPr>
              <a:t> </a:t>
            </a:r>
            <a:r>
              <a:rPr sz="1100" spc="15" dirty="0">
                <a:latin typeface="Tahoma"/>
                <a:cs typeface="Tahoma"/>
              </a:rPr>
              <a:t>it</a:t>
            </a:r>
            <a:r>
              <a:rPr sz="1100" spc="25" dirty="0">
                <a:latin typeface="Tahoma"/>
                <a:cs typeface="Tahoma"/>
              </a:rPr>
              <a:t> </a:t>
            </a:r>
            <a:r>
              <a:rPr sz="1100" spc="-75" dirty="0">
                <a:latin typeface="Tahoma"/>
                <a:cs typeface="Tahoma"/>
              </a:rPr>
              <a:t>as:</a:t>
            </a:r>
            <a:endParaRPr sz="1100" dirty="0">
              <a:latin typeface="Tahoma"/>
              <a:cs typeface="Tahoma"/>
            </a:endParaRPr>
          </a:p>
          <a:p>
            <a:pPr marL="694055">
              <a:spcBef>
                <a:spcPts val="819"/>
              </a:spcBef>
            </a:pPr>
            <a:r>
              <a:rPr sz="1100" i="1" spc="-10" dirty="0">
                <a:latin typeface="Arial"/>
                <a:cs typeface="Arial"/>
              </a:rPr>
              <a:t>X</a:t>
            </a:r>
            <a:r>
              <a:rPr sz="1200" i="1" spc="-52" baseline="-10416" dirty="0">
                <a:latin typeface="Trebuchet MS"/>
                <a:cs typeface="Trebuchet MS"/>
              </a:rPr>
              <a:t>t</a:t>
            </a:r>
            <a:r>
              <a:rPr sz="1200" i="1" spc="157" baseline="-10416" dirty="0">
                <a:latin typeface="Trebuchet MS"/>
                <a:cs typeface="Trebuchet MS"/>
              </a:rPr>
              <a:t> </a:t>
            </a:r>
            <a:r>
              <a:rPr sz="1100" spc="-30" dirty="0">
                <a:latin typeface="Lucida Sans Unicode"/>
                <a:cs typeface="Lucida Sans Unicode"/>
              </a:rPr>
              <a:t>−</a:t>
            </a:r>
            <a:r>
              <a:rPr sz="1100" spc="-105" dirty="0">
                <a:latin typeface="Lucida Sans Unicode"/>
                <a:cs typeface="Lucida Sans Unicode"/>
              </a:rPr>
              <a:t> </a:t>
            </a:r>
            <a:r>
              <a:rPr sz="1100" i="1" spc="-220" dirty="0">
                <a:latin typeface="Verdana"/>
                <a:cs typeface="Verdana"/>
              </a:rPr>
              <a:t>φ</a:t>
            </a:r>
            <a:r>
              <a:rPr sz="1200" spc="52" baseline="-10416" dirty="0">
                <a:latin typeface="Tahoma"/>
                <a:cs typeface="Tahoma"/>
              </a:rPr>
              <a:t>1</a:t>
            </a:r>
            <a:r>
              <a:rPr sz="1100" i="1" spc="-10" dirty="0">
                <a:latin typeface="Arial"/>
                <a:cs typeface="Arial"/>
              </a:rPr>
              <a:t>X</a:t>
            </a:r>
            <a:r>
              <a:rPr sz="1200" i="1" spc="30" baseline="-10416" dirty="0">
                <a:latin typeface="Trebuchet MS"/>
                <a:cs typeface="Trebuchet MS"/>
              </a:rPr>
              <a:t>t</a:t>
            </a:r>
            <a:r>
              <a:rPr sz="1200" i="1" spc="284" baseline="-10416" dirty="0">
                <a:latin typeface="Arial"/>
                <a:cs typeface="Arial"/>
              </a:rPr>
              <a:t>−</a:t>
            </a:r>
            <a:r>
              <a:rPr sz="1200" spc="-22" baseline="-10416" dirty="0">
                <a:latin typeface="Tahoma"/>
                <a:cs typeface="Tahoma"/>
              </a:rPr>
              <a:t>1</a:t>
            </a:r>
            <a:r>
              <a:rPr sz="1200" spc="60" baseline="-10416" dirty="0">
                <a:latin typeface="Tahoma"/>
                <a:cs typeface="Tahoma"/>
              </a:rPr>
              <a:t> </a:t>
            </a:r>
            <a:r>
              <a:rPr sz="1100" spc="-30" dirty="0">
                <a:latin typeface="Lucida Sans Unicode"/>
                <a:cs typeface="Lucida Sans Unicode"/>
              </a:rPr>
              <a:t>−</a:t>
            </a:r>
            <a:r>
              <a:rPr sz="1100" spc="-105" dirty="0">
                <a:latin typeface="Lucida Sans Unicode"/>
                <a:cs typeface="Lucida Sans Unicode"/>
              </a:rPr>
              <a:t> </a:t>
            </a:r>
            <a:r>
              <a:rPr sz="1100" i="1" spc="-220" dirty="0">
                <a:latin typeface="Verdana"/>
                <a:cs typeface="Verdana"/>
              </a:rPr>
              <a:t>φ</a:t>
            </a:r>
            <a:r>
              <a:rPr sz="1200" spc="52" baseline="-10416" dirty="0">
                <a:latin typeface="Tahoma"/>
                <a:cs typeface="Tahoma"/>
              </a:rPr>
              <a:t>2</a:t>
            </a:r>
            <a:r>
              <a:rPr sz="1100" i="1" spc="-10" dirty="0">
                <a:latin typeface="Arial"/>
                <a:cs typeface="Arial"/>
              </a:rPr>
              <a:t>X</a:t>
            </a:r>
            <a:r>
              <a:rPr sz="1200" i="1" spc="30" baseline="-10416" dirty="0">
                <a:latin typeface="Trebuchet MS"/>
                <a:cs typeface="Trebuchet MS"/>
              </a:rPr>
              <a:t>t</a:t>
            </a:r>
            <a:r>
              <a:rPr sz="1200" i="1" spc="284" baseline="-10416" dirty="0">
                <a:latin typeface="Arial"/>
                <a:cs typeface="Arial"/>
              </a:rPr>
              <a:t>−</a:t>
            </a:r>
            <a:r>
              <a:rPr sz="1200" spc="-22" baseline="-10416" dirty="0">
                <a:latin typeface="Tahoma"/>
                <a:cs typeface="Tahoma"/>
              </a:rPr>
              <a:t>2</a:t>
            </a:r>
            <a:r>
              <a:rPr sz="1200" spc="60" baseline="-10416" dirty="0">
                <a:latin typeface="Tahoma"/>
                <a:cs typeface="Tahoma"/>
              </a:rPr>
              <a:t> </a:t>
            </a:r>
            <a:r>
              <a:rPr sz="1100" spc="-30" dirty="0">
                <a:latin typeface="Lucida Sans Unicode"/>
                <a:cs typeface="Lucida Sans Unicode"/>
              </a:rPr>
              <a:t>−</a:t>
            </a:r>
            <a:r>
              <a:rPr sz="1100" spc="-105" dirty="0">
                <a:latin typeface="Lucida Sans Unicode"/>
                <a:cs typeface="Lucida Sans Unicode"/>
              </a:rPr>
              <a:t> </a:t>
            </a:r>
            <a:r>
              <a:rPr sz="1100" spc="-395" dirty="0">
                <a:latin typeface="Lucida Sans Unicode"/>
                <a:cs typeface="Lucida Sans Unicode"/>
              </a:rPr>
              <a:t>·</a:t>
            </a:r>
            <a:r>
              <a:rPr sz="1100" spc="-165" dirty="0">
                <a:latin typeface="Lucida Sans Unicode"/>
                <a:cs typeface="Lucida Sans Unicode"/>
              </a:rPr>
              <a:t> </a:t>
            </a:r>
            <a:r>
              <a:rPr sz="1100" spc="-395" dirty="0">
                <a:latin typeface="Lucida Sans Unicode"/>
                <a:cs typeface="Lucida Sans Unicode"/>
              </a:rPr>
              <a:t>·</a:t>
            </a:r>
            <a:r>
              <a:rPr sz="1100" spc="-170" dirty="0">
                <a:latin typeface="Lucida Sans Unicode"/>
                <a:cs typeface="Lucida Sans Unicode"/>
              </a:rPr>
              <a:t> </a:t>
            </a:r>
            <a:r>
              <a:rPr sz="1100" spc="-395" dirty="0">
                <a:latin typeface="Lucida Sans Unicode"/>
                <a:cs typeface="Lucida Sans Unicode"/>
              </a:rPr>
              <a:t>·</a:t>
            </a:r>
            <a:r>
              <a:rPr sz="1100" spc="-105" dirty="0">
                <a:latin typeface="Lucida Sans Unicode"/>
                <a:cs typeface="Lucida Sans Unicode"/>
              </a:rPr>
              <a:t> </a:t>
            </a:r>
            <a:r>
              <a:rPr sz="1100" spc="-30" dirty="0">
                <a:latin typeface="Lucida Sans Unicode"/>
                <a:cs typeface="Lucida Sans Unicode"/>
              </a:rPr>
              <a:t>−</a:t>
            </a:r>
            <a:r>
              <a:rPr sz="1100" spc="-110" dirty="0">
                <a:latin typeface="Lucida Sans Unicode"/>
                <a:cs typeface="Lucida Sans Unicode"/>
              </a:rPr>
              <a:t> </a:t>
            </a:r>
            <a:r>
              <a:rPr sz="1100" i="1" spc="-220" dirty="0">
                <a:latin typeface="Verdana"/>
                <a:cs typeface="Verdana"/>
              </a:rPr>
              <a:t>φ</a:t>
            </a:r>
            <a:r>
              <a:rPr sz="1200" i="1" spc="-15" baseline="-10416" dirty="0">
                <a:latin typeface="Trebuchet MS"/>
                <a:cs typeface="Trebuchet MS"/>
              </a:rPr>
              <a:t>p</a:t>
            </a:r>
            <a:r>
              <a:rPr sz="1200" i="1" spc="-240" baseline="-10416" dirty="0">
                <a:latin typeface="Trebuchet MS"/>
                <a:cs typeface="Trebuchet MS"/>
              </a:rPr>
              <a:t> </a:t>
            </a:r>
            <a:r>
              <a:rPr sz="1100" i="1" spc="-10" dirty="0">
                <a:latin typeface="Arial"/>
                <a:cs typeface="Arial"/>
              </a:rPr>
              <a:t>X</a:t>
            </a:r>
            <a:r>
              <a:rPr sz="1200" i="1" spc="30" baseline="-10416" dirty="0">
                <a:latin typeface="Trebuchet MS"/>
                <a:cs typeface="Trebuchet MS"/>
              </a:rPr>
              <a:t>t</a:t>
            </a:r>
            <a:r>
              <a:rPr sz="1200" i="1" spc="284" baseline="-10416" dirty="0">
                <a:latin typeface="Arial"/>
                <a:cs typeface="Arial"/>
              </a:rPr>
              <a:t>−</a:t>
            </a:r>
            <a:r>
              <a:rPr sz="1200" i="1" spc="-15" baseline="-10416" dirty="0">
                <a:latin typeface="Trebuchet MS"/>
                <a:cs typeface="Trebuchet MS"/>
              </a:rPr>
              <a:t>p</a:t>
            </a:r>
            <a:r>
              <a:rPr sz="1200" i="1" baseline="-10416" dirty="0">
                <a:latin typeface="Trebuchet MS"/>
                <a:cs typeface="Trebuchet MS"/>
              </a:rPr>
              <a:t> </a:t>
            </a:r>
            <a:r>
              <a:rPr sz="1200" i="1" spc="-150" baseline="-10416" dirty="0">
                <a:latin typeface="Trebuchet MS"/>
                <a:cs typeface="Trebuchet MS"/>
              </a:rPr>
              <a:t> </a:t>
            </a:r>
            <a:r>
              <a:rPr sz="1100" spc="45" dirty="0">
                <a:latin typeface="Tahoma"/>
                <a:cs typeface="Tahoma"/>
              </a:rPr>
              <a:t>=</a:t>
            </a:r>
            <a:r>
              <a:rPr sz="1100" spc="-40" dirty="0">
                <a:latin typeface="Tahoma"/>
                <a:cs typeface="Tahoma"/>
              </a:rPr>
              <a:t> </a:t>
            </a:r>
            <a:r>
              <a:rPr sz="1100" i="1" spc="-50" dirty="0">
                <a:latin typeface="Arial"/>
                <a:cs typeface="Arial"/>
              </a:rPr>
              <a:t>w</a:t>
            </a:r>
            <a:r>
              <a:rPr sz="1200" i="1" spc="-52" baseline="-10416" dirty="0">
                <a:latin typeface="Trebuchet MS"/>
                <a:cs typeface="Trebuchet MS"/>
              </a:rPr>
              <a:t>t</a:t>
            </a:r>
            <a:endParaRPr sz="1200" baseline="-10416" dirty="0">
              <a:latin typeface="Trebuchet MS"/>
              <a:cs typeface="Trebuchet MS"/>
            </a:endParaRPr>
          </a:p>
          <a:p>
            <a:pPr marL="812800">
              <a:spcBef>
                <a:spcPts val="459"/>
              </a:spcBef>
            </a:pPr>
            <a:r>
              <a:rPr sz="1100" spc="-30" dirty="0">
                <a:latin typeface="Tahoma"/>
                <a:cs typeface="Tahoma"/>
              </a:rPr>
              <a:t>(1</a:t>
            </a:r>
            <a:r>
              <a:rPr sz="1100" spc="-105" dirty="0">
                <a:latin typeface="Tahoma"/>
                <a:cs typeface="Tahoma"/>
              </a:rPr>
              <a:t> </a:t>
            </a:r>
            <a:r>
              <a:rPr sz="1100" spc="-30" dirty="0">
                <a:latin typeface="Lucida Sans Unicode"/>
                <a:cs typeface="Lucida Sans Unicode"/>
              </a:rPr>
              <a:t>−</a:t>
            </a:r>
            <a:r>
              <a:rPr sz="1100" spc="-105" dirty="0">
                <a:latin typeface="Lucida Sans Unicode"/>
                <a:cs typeface="Lucida Sans Unicode"/>
              </a:rPr>
              <a:t> </a:t>
            </a:r>
            <a:r>
              <a:rPr sz="1100" i="1" spc="-220" dirty="0">
                <a:latin typeface="Verdana"/>
                <a:cs typeface="Verdana"/>
              </a:rPr>
              <a:t>φ</a:t>
            </a:r>
            <a:r>
              <a:rPr sz="1200" spc="52" baseline="-10416" dirty="0">
                <a:latin typeface="Tahoma"/>
                <a:cs typeface="Tahoma"/>
              </a:rPr>
              <a:t>1</a:t>
            </a:r>
            <a:r>
              <a:rPr sz="1100" i="1" spc="-10" dirty="0">
                <a:latin typeface="Arial"/>
                <a:cs typeface="Arial"/>
              </a:rPr>
              <a:t>B</a:t>
            </a:r>
            <a:r>
              <a:rPr sz="1100" i="1" spc="25" dirty="0">
                <a:latin typeface="Arial"/>
                <a:cs typeface="Arial"/>
              </a:rPr>
              <a:t> </a:t>
            </a:r>
            <a:r>
              <a:rPr sz="1100" spc="-30" dirty="0">
                <a:latin typeface="Lucida Sans Unicode"/>
                <a:cs typeface="Lucida Sans Unicode"/>
              </a:rPr>
              <a:t>−</a:t>
            </a:r>
            <a:r>
              <a:rPr sz="1100" spc="-105" dirty="0">
                <a:latin typeface="Lucida Sans Unicode"/>
                <a:cs typeface="Lucida Sans Unicode"/>
              </a:rPr>
              <a:t> </a:t>
            </a:r>
            <a:r>
              <a:rPr sz="1100" i="1" spc="-220" dirty="0">
                <a:latin typeface="Verdana"/>
                <a:cs typeface="Verdana"/>
              </a:rPr>
              <a:t>φ</a:t>
            </a:r>
            <a:r>
              <a:rPr sz="1200" spc="52" baseline="-10416" dirty="0">
                <a:latin typeface="Tahoma"/>
                <a:cs typeface="Tahoma"/>
              </a:rPr>
              <a:t>2</a:t>
            </a:r>
            <a:r>
              <a:rPr sz="1100" i="1" spc="80" dirty="0">
                <a:latin typeface="Arial"/>
                <a:cs typeface="Arial"/>
              </a:rPr>
              <a:t>B</a:t>
            </a:r>
            <a:r>
              <a:rPr sz="1200" spc="-22" baseline="31250" dirty="0">
                <a:latin typeface="Tahoma"/>
                <a:cs typeface="Tahoma"/>
              </a:rPr>
              <a:t>2</a:t>
            </a:r>
            <a:r>
              <a:rPr sz="1200" spc="60" baseline="31250" dirty="0">
                <a:latin typeface="Tahoma"/>
                <a:cs typeface="Tahoma"/>
              </a:rPr>
              <a:t> </a:t>
            </a:r>
            <a:r>
              <a:rPr sz="1100" spc="-30" dirty="0">
                <a:latin typeface="Lucida Sans Unicode"/>
                <a:cs typeface="Lucida Sans Unicode"/>
              </a:rPr>
              <a:t>−</a:t>
            </a:r>
            <a:r>
              <a:rPr sz="1100" spc="-105" dirty="0">
                <a:latin typeface="Lucida Sans Unicode"/>
                <a:cs typeface="Lucida Sans Unicode"/>
              </a:rPr>
              <a:t> </a:t>
            </a:r>
            <a:r>
              <a:rPr sz="1100" spc="-395" dirty="0">
                <a:latin typeface="Lucida Sans Unicode"/>
                <a:cs typeface="Lucida Sans Unicode"/>
              </a:rPr>
              <a:t>·</a:t>
            </a:r>
            <a:r>
              <a:rPr sz="1100" spc="-165" dirty="0">
                <a:latin typeface="Lucida Sans Unicode"/>
                <a:cs typeface="Lucida Sans Unicode"/>
              </a:rPr>
              <a:t> </a:t>
            </a:r>
            <a:r>
              <a:rPr sz="1100" spc="-395" dirty="0">
                <a:latin typeface="Lucida Sans Unicode"/>
                <a:cs typeface="Lucida Sans Unicode"/>
              </a:rPr>
              <a:t>·</a:t>
            </a:r>
            <a:r>
              <a:rPr sz="1100" spc="-170" dirty="0">
                <a:latin typeface="Lucida Sans Unicode"/>
                <a:cs typeface="Lucida Sans Unicode"/>
              </a:rPr>
              <a:t> </a:t>
            </a:r>
            <a:r>
              <a:rPr sz="1100" spc="-395" dirty="0">
                <a:latin typeface="Lucida Sans Unicode"/>
                <a:cs typeface="Lucida Sans Unicode"/>
              </a:rPr>
              <a:t>·</a:t>
            </a:r>
            <a:r>
              <a:rPr sz="1100" spc="-105" dirty="0">
                <a:latin typeface="Lucida Sans Unicode"/>
                <a:cs typeface="Lucida Sans Unicode"/>
              </a:rPr>
              <a:t> </a:t>
            </a:r>
            <a:r>
              <a:rPr sz="1100" spc="-30" dirty="0">
                <a:latin typeface="Lucida Sans Unicode"/>
                <a:cs typeface="Lucida Sans Unicode"/>
              </a:rPr>
              <a:t>−</a:t>
            </a:r>
            <a:r>
              <a:rPr sz="1100" spc="-110" dirty="0">
                <a:latin typeface="Lucida Sans Unicode"/>
                <a:cs typeface="Lucida Sans Unicode"/>
              </a:rPr>
              <a:t> </a:t>
            </a:r>
            <a:r>
              <a:rPr sz="1100" i="1" spc="-220" dirty="0">
                <a:latin typeface="Verdana"/>
                <a:cs typeface="Verdana"/>
              </a:rPr>
              <a:t>φ</a:t>
            </a:r>
            <a:r>
              <a:rPr sz="1200" i="1" spc="-15" baseline="-10416" dirty="0">
                <a:latin typeface="Trebuchet MS"/>
                <a:cs typeface="Trebuchet MS"/>
              </a:rPr>
              <a:t>p</a:t>
            </a:r>
            <a:r>
              <a:rPr sz="1200" i="1" spc="-240" baseline="-10416" dirty="0">
                <a:latin typeface="Trebuchet MS"/>
                <a:cs typeface="Trebuchet MS"/>
              </a:rPr>
              <a:t> </a:t>
            </a:r>
            <a:r>
              <a:rPr sz="1100" i="1" spc="80" dirty="0">
                <a:latin typeface="Arial"/>
                <a:cs typeface="Arial"/>
              </a:rPr>
              <a:t>B</a:t>
            </a:r>
            <a:r>
              <a:rPr sz="1200" i="1" spc="-15" baseline="31250" dirty="0">
                <a:latin typeface="Trebuchet MS"/>
                <a:cs typeface="Trebuchet MS"/>
              </a:rPr>
              <a:t>p</a:t>
            </a:r>
            <a:r>
              <a:rPr sz="1200" i="1" spc="-240" baseline="31250" dirty="0">
                <a:latin typeface="Trebuchet MS"/>
                <a:cs typeface="Trebuchet MS"/>
              </a:rPr>
              <a:t> </a:t>
            </a:r>
            <a:r>
              <a:rPr sz="1100" dirty="0">
                <a:latin typeface="Tahoma"/>
                <a:cs typeface="Tahoma"/>
              </a:rPr>
              <a:t>)</a:t>
            </a:r>
            <a:r>
              <a:rPr sz="1100" i="1" spc="-10" dirty="0">
                <a:latin typeface="Arial"/>
                <a:cs typeface="Arial"/>
              </a:rPr>
              <a:t>X</a:t>
            </a:r>
            <a:r>
              <a:rPr sz="1200" i="1" spc="-52" baseline="-10416" dirty="0">
                <a:latin typeface="Trebuchet MS"/>
                <a:cs typeface="Trebuchet MS"/>
              </a:rPr>
              <a:t>t</a:t>
            </a:r>
            <a:r>
              <a:rPr sz="1200" i="1" baseline="-10416" dirty="0">
                <a:latin typeface="Trebuchet MS"/>
                <a:cs typeface="Trebuchet MS"/>
              </a:rPr>
              <a:t> </a:t>
            </a:r>
            <a:r>
              <a:rPr sz="1200" i="1" spc="-112" baseline="-10416" dirty="0">
                <a:latin typeface="Trebuchet MS"/>
                <a:cs typeface="Trebuchet MS"/>
              </a:rPr>
              <a:t> </a:t>
            </a:r>
            <a:r>
              <a:rPr sz="1100" spc="45" dirty="0">
                <a:latin typeface="Tahoma"/>
                <a:cs typeface="Tahoma"/>
              </a:rPr>
              <a:t>=</a:t>
            </a:r>
            <a:r>
              <a:rPr sz="1100" spc="-40" dirty="0">
                <a:latin typeface="Tahoma"/>
                <a:cs typeface="Tahoma"/>
              </a:rPr>
              <a:t> </a:t>
            </a:r>
            <a:r>
              <a:rPr sz="1100" i="1" spc="-50" dirty="0">
                <a:latin typeface="Arial"/>
                <a:cs typeface="Arial"/>
              </a:rPr>
              <a:t>w</a:t>
            </a:r>
            <a:r>
              <a:rPr sz="1200" i="1" spc="-52" baseline="-10416" dirty="0">
                <a:latin typeface="Trebuchet MS"/>
                <a:cs typeface="Trebuchet MS"/>
              </a:rPr>
              <a:t>t</a:t>
            </a:r>
            <a:endParaRPr sz="1200" baseline="-10416" dirty="0">
              <a:latin typeface="Trebuchet MS"/>
              <a:cs typeface="Trebuchet MS"/>
            </a:endParaRPr>
          </a:p>
          <a:p>
            <a:pPr marL="189230" indent="-139065">
              <a:spcBef>
                <a:spcPts val="825"/>
              </a:spcBef>
              <a:buClr>
                <a:srgbClr val="3333B2"/>
              </a:buClr>
              <a:buFont typeface="Lucida Sans Unicode"/>
              <a:buChar char="•"/>
              <a:tabLst>
                <a:tab pos="189865" algn="l"/>
              </a:tabLst>
            </a:pPr>
            <a:r>
              <a:rPr sz="1100" spc="-20" dirty="0">
                <a:latin typeface="Tahoma"/>
                <a:cs typeface="Tahoma"/>
              </a:rPr>
              <a:t>The</a:t>
            </a:r>
            <a:r>
              <a:rPr sz="1100" spc="20" dirty="0">
                <a:latin typeface="Tahoma"/>
                <a:cs typeface="Tahoma"/>
              </a:rPr>
              <a:t> </a:t>
            </a:r>
            <a:r>
              <a:rPr sz="1100" spc="-55" dirty="0">
                <a:solidFill>
                  <a:srgbClr val="3333B2"/>
                </a:solidFill>
                <a:latin typeface="Tahoma"/>
                <a:cs typeface="Tahoma"/>
              </a:rPr>
              <a:t>autoregressive</a:t>
            </a:r>
            <a:r>
              <a:rPr sz="1100" spc="25" dirty="0">
                <a:solidFill>
                  <a:srgbClr val="3333B2"/>
                </a:solidFill>
                <a:latin typeface="Tahoma"/>
                <a:cs typeface="Tahoma"/>
              </a:rPr>
              <a:t> </a:t>
            </a:r>
            <a:r>
              <a:rPr sz="1100" spc="-45" dirty="0">
                <a:solidFill>
                  <a:srgbClr val="3333B2"/>
                </a:solidFill>
                <a:latin typeface="Tahoma"/>
                <a:cs typeface="Tahoma"/>
              </a:rPr>
              <a:t>operator</a:t>
            </a:r>
            <a:r>
              <a:rPr sz="1100" spc="25" dirty="0">
                <a:solidFill>
                  <a:srgbClr val="3333B2"/>
                </a:solidFill>
                <a:latin typeface="Tahoma"/>
                <a:cs typeface="Tahoma"/>
              </a:rPr>
              <a:t> </a:t>
            </a:r>
            <a:r>
              <a:rPr sz="1100" spc="-35" dirty="0">
                <a:latin typeface="Tahoma"/>
                <a:cs typeface="Tahoma"/>
              </a:rPr>
              <a:t>is</a:t>
            </a:r>
            <a:r>
              <a:rPr sz="1100" spc="25" dirty="0">
                <a:latin typeface="Tahoma"/>
                <a:cs typeface="Tahoma"/>
              </a:rPr>
              <a:t> </a:t>
            </a:r>
            <a:r>
              <a:rPr sz="1100" spc="-55" dirty="0">
                <a:latin typeface="Tahoma"/>
                <a:cs typeface="Tahoma"/>
              </a:rPr>
              <a:t>defined</a:t>
            </a:r>
            <a:r>
              <a:rPr sz="1100" spc="25" dirty="0">
                <a:latin typeface="Tahoma"/>
                <a:cs typeface="Tahoma"/>
              </a:rPr>
              <a:t> </a:t>
            </a:r>
            <a:r>
              <a:rPr sz="1100" spc="-75" dirty="0">
                <a:latin typeface="Tahoma"/>
                <a:cs typeface="Tahoma"/>
              </a:rPr>
              <a:t>as:</a:t>
            </a:r>
            <a:endParaRPr sz="1100" dirty="0">
              <a:latin typeface="Tahoma"/>
              <a:cs typeface="Tahoma"/>
            </a:endParaRPr>
          </a:p>
        </p:txBody>
      </p:sp>
      <p:sp>
        <p:nvSpPr>
          <p:cNvPr id="4" name="object 4"/>
          <p:cNvSpPr txBox="1"/>
          <p:nvPr/>
        </p:nvSpPr>
        <p:spPr>
          <a:xfrm>
            <a:off x="4344238" y="2082914"/>
            <a:ext cx="81280" cy="135293"/>
          </a:xfrm>
          <a:prstGeom prst="rect">
            <a:avLst/>
          </a:prstGeom>
        </p:spPr>
        <p:txBody>
          <a:bodyPr vert="horz" wrap="square" lIns="0" tIns="12065" rIns="0" bIns="0" rtlCol="0">
            <a:spAutoFit/>
          </a:bodyPr>
          <a:lstStyle/>
          <a:p>
            <a:pPr marL="12700">
              <a:spcBef>
                <a:spcPts val="95"/>
              </a:spcBef>
            </a:pPr>
            <a:r>
              <a:rPr sz="800" i="1" spc="-10" dirty="0">
                <a:latin typeface="Trebuchet MS"/>
                <a:cs typeface="Trebuchet MS"/>
              </a:rPr>
              <a:t>p</a:t>
            </a:r>
            <a:endParaRPr sz="800">
              <a:latin typeface="Trebuchet MS"/>
              <a:cs typeface="Trebuchet MS"/>
            </a:endParaRPr>
          </a:p>
        </p:txBody>
      </p:sp>
      <p:sp>
        <p:nvSpPr>
          <p:cNvPr id="5" name="object 5"/>
          <p:cNvSpPr txBox="1"/>
          <p:nvPr/>
        </p:nvSpPr>
        <p:spPr>
          <a:xfrm>
            <a:off x="4312488" y="2208909"/>
            <a:ext cx="226060" cy="288541"/>
          </a:xfrm>
          <a:prstGeom prst="rect">
            <a:avLst/>
          </a:prstGeom>
        </p:spPr>
        <p:txBody>
          <a:bodyPr vert="horz" wrap="square" lIns="0" tIns="11430" rIns="0" bIns="0" rtlCol="0">
            <a:spAutoFit/>
          </a:bodyPr>
          <a:lstStyle/>
          <a:p>
            <a:pPr marL="12700">
              <a:spcBef>
                <a:spcPts val="90"/>
              </a:spcBef>
            </a:pPr>
            <a:r>
              <a:rPr spc="919" dirty="0">
                <a:latin typeface="Lucida Sans Unicode"/>
                <a:cs typeface="Lucida Sans Unicode"/>
              </a:rPr>
              <a:t>Σ</a:t>
            </a:r>
            <a:endParaRPr dirty="0">
              <a:latin typeface="Lucida Sans Unicode"/>
              <a:cs typeface="Lucida Sans Unicode"/>
            </a:endParaRPr>
          </a:p>
        </p:txBody>
      </p:sp>
      <p:sp>
        <p:nvSpPr>
          <p:cNvPr id="6" name="object 6"/>
          <p:cNvSpPr txBox="1"/>
          <p:nvPr/>
        </p:nvSpPr>
        <p:spPr>
          <a:xfrm>
            <a:off x="2392159" y="2285098"/>
            <a:ext cx="2241550" cy="135293"/>
          </a:xfrm>
          <a:prstGeom prst="rect">
            <a:avLst/>
          </a:prstGeom>
        </p:spPr>
        <p:txBody>
          <a:bodyPr vert="horz" wrap="square" lIns="0" tIns="12065" rIns="0" bIns="0" rtlCol="0">
            <a:spAutoFit/>
          </a:bodyPr>
          <a:lstStyle/>
          <a:p>
            <a:pPr marL="12700">
              <a:spcBef>
                <a:spcPts val="95"/>
              </a:spcBef>
              <a:tabLst>
                <a:tab pos="427990" algn="l"/>
                <a:tab pos="1235075" algn="l"/>
                <a:tab pos="2199640" algn="l"/>
              </a:tabLst>
            </a:pPr>
            <a:r>
              <a:rPr sz="800" spc="-15" dirty="0">
                <a:latin typeface="Tahoma"/>
                <a:cs typeface="Tahoma"/>
              </a:rPr>
              <a:t>1	2	</a:t>
            </a:r>
            <a:r>
              <a:rPr sz="800" i="1" spc="-10" dirty="0">
                <a:latin typeface="Trebuchet MS"/>
                <a:cs typeface="Trebuchet MS"/>
              </a:rPr>
              <a:t>p	</a:t>
            </a:r>
            <a:r>
              <a:rPr sz="800" i="1" spc="-70" dirty="0">
                <a:latin typeface="Trebuchet MS"/>
                <a:cs typeface="Trebuchet MS"/>
              </a:rPr>
              <a:t>j</a:t>
            </a:r>
            <a:endParaRPr sz="800">
              <a:latin typeface="Trebuchet MS"/>
              <a:cs typeface="Trebuchet MS"/>
            </a:endParaRPr>
          </a:p>
        </p:txBody>
      </p:sp>
      <p:sp>
        <p:nvSpPr>
          <p:cNvPr id="7" name="object 7"/>
          <p:cNvSpPr txBox="1"/>
          <p:nvPr/>
        </p:nvSpPr>
        <p:spPr>
          <a:xfrm>
            <a:off x="2971953" y="2206256"/>
            <a:ext cx="1810385" cy="135293"/>
          </a:xfrm>
          <a:prstGeom prst="rect">
            <a:avLst/>
          </a:prstGeom>
        </p:spPr>
        <p:txBody>
          <a:bodyPr vert="horz" wrap="square" lIns="0" tIns="12065" rIns="0" bIns="0" rtlCol="0">
            <a:spAutoFit/>
          </a:bodyPr>
          <a:lstStyle/>
          <a:p>
            <a:pPr marL="12700">
              <a:spcBef>
                <a:spcPts val="95"/>
              </a:spcBef>
              <a:tabLst>
                <a:tab pos="824865" algn="l"/>
                <a:tab pos="1768475" algn="l"/>
              </a:tabLst>
            </a:pPr>
            <a:r>
              <a:rPr sz="800" spc="-15" dirty="0">
                <a:latin typeface="Tahoma"/>
                <a:cs typeface="Tahoma"/>
              </a:rPr>
              <a:t>2	</a:t>
            </a:r>
            <a:r>
              <a:rPr sz="800" i="1" spc="-10" dirty="0">
                <a:latin typeface="Trebuchet MS"/>
                <a:cs typeface="Trebuchet MS"/>
              </a:rPr>
              <a:t>p	</a:t>
            </a:r>
            <a:r>
              <a:rPr sz="800" i="1" spc="-70" dirty="0">
                <a:latin typeface="Trebuchet MS"/>
                <a:cs typeface="Trebuchet MS"/>
              </a:rPr>
              <a:t>j</a:t>
            </a:r>
            <a:endParaRPr sz="800">
              <a:latin typeface="Trebuchet MS"/>
              <a:cs typeface="Trebuchet MS"/>
            </a:endParaRPr>
          </a:p>
        </p:txBody>
      </p:sp>
      <p:sp>
        <p:nvSpPr>
          <p:cNvPr id="8" name="object 8"/>
          <p:cNvSpPr txBox="1"/>
          <p:nvPr/>
        </p:nvSpPr>
        <p:spPr>
          <a:xfrm>
            <a:off x="1592123" y="2226131"/>
            <a:ext cx="3244215" cy="180819"/>
          </a:xfrm>
          <a:prstGeom prst="rect">
            <a:avLst/>
          </a:prstGeom>
        </p:spPr>
        <p:txBody>
          <a:bodyPr vert="horz" wrap="square" lIns="0" tIns="11430" rIns="0" bIns="0" rtlCol="0">
            <a:spAutoFit/>
          </a:bodyPr>
          <a:lstStyle/>
          <a:p>
            <a:pPr marL="12700">
              <a:spcBef>
                <a:spcPts val="90"/>
              </a:spcBef>
              <a:tabLst>
                <a:tab pos="2917190" algn="l"/>
              </a:tabLst>
            </a:pPr>
            <a:r>
              <a:rPr sz="1100" i="1" spc="-220" dirty="0">
                <a:latin typeface="Verdana"/>
                <a:cs typeface="Verdana"/>
              </a:rPr>
              <a:t>φ</a:t>
            </a:r>
            <a:r>
              <a:rPr sz="1100" dirty="0">
                <a:latin typeface="Tahoma"/>
                <a:cs typeface="Tahoma"/>
              </a:rPr>
              <a:t>(</a:t>
            </a:r>
            <a:r>
              <a:rPr sz="1100" i="1" spc="80" dirty="0">
                <a:latin typeface="Arial"/>
                <a:cs typeface="Arial"/>
              </a:rPr>
              <a:t>B</a:t>
            </a:r>
            <a:r>
              <a:rPr sz="1100" dirty="0">
                <a:latin typeface="Tahoma"/>
                <a:cs typeface="Tahoma"/>
              </a:rPr>
              <a:t>)</a:t>
            </a:r>
            <a:r>
              <a:rPr sz="1100" spc="-40" dirty="0">
                <a:latin typeface="Tahoma"/>
                <a:cs typeface="Tahoma"/>
              </a:rPr>
              <a:t> </a:t>
            </a:r>
            <a:r>
              <a:rPr sz="1100" spc="45" dirty="0">
                <a:latin typeface="Tahoma"/>
                <a:cs typeface="Tahoma"/>
              </a:rPr>
              <a:t>=</a:t>
            </a:r>
            <a:r>
              <a:rPr sz="1100" spc="-40" dirty="0">
                <a:latin typeface="Tahoma"/>
                <a:cs typeface="Tahoma"/>
              </a:rPr>
              <a:t> </a:t>
            </a:r>
            <a:r>
              <a:rPr sz="1100" spc="-55" dirty="0">
                <a:latin typeface="Tahoma"/>
                <a:cs typeface="Tahoma"/>
              </a:rPr>
              <a:t>1</a:t>
            </a:r>
            <a:r>
              <a:rPr sz="1100" spc="-105" dirty="0">
                <a:latin typeface="Tahoma"/>
                <a:cs typeface="Tahoma"/>
              </a:rPr>
              <a:t> </a:t>
            </a:r>
            <a:r>
              <a:rPr sz="1100" spc="-30" dirty="0">
                <a:latin typeface="Lucida Sans Unicode"/>
                <a:cs typeface="Lucida Sans Unicode"/>
              </a:rPr>
              <a:t>−</a:t>
            </a:r>
            <a:r>
              <a:rPr sz="1100" spc="-105" dirty="0">
                <a:latin typeface="Lucida Sans Unicode"/>
                <a:cs typeface="Lucida Sans Unicode"/>
              </a:rPr>
              <a:t> </a:t>
            </a:r>
            <a:r>
              <a:rPr sz="1100" i="1" spc="-220" dirty="0">
                <a:latin typeface="Verdana"/>
                <a:cs typeface="Verdana"/>
              </a:rPr>
              <a:t>φ</a:t>
            </a:r>
            <a:r>
              <a:rPr sz="1100" i="1" spc="85" dirty="0">
                <a:latin typeface="Verdana"/>
                <a:cs typeface="Verdana"/>
              </a:rPr>
              <a:t> </a:t>
            </a:r>
            <a:r>
              <a:rPr sz="1100" i="1" spc="-10" dirty="0">
                <a:latin typeface="Arial"/>
                <a:cs typeface="Arial"/>
              </a:rPr>
              <a:t>B</a:t>
            </a:r>
            <a:r>
              <a:rPr sz="1100" i="1" spc="25" dirty="0">
                <a:latin typeface="Arial"/>
                <a:cs typeface="Arial"/>
              </a:rPr>
              <a:t> </a:t>
            </a:r>
            <a:r>
              <a:rPr sz="1100" spc="-30" dirty="0">
                <a:latin typeface="Lucida Sans Unicode"/>
                <a:cs typeface="Lucida Sans Unicode"/>
              </a:rPr>
              <a:t>−</a:t>
            </a:r>
            <a:r>
              <a:rPr sz="1100" spc="-105" dirty="0">
                <a:latin typeface="Lucida Sans Unicode"/>
                <a:cs typeface="Lucida Sans Unicode"/>
              </a:rPr>
              <a:t> </a:t>
            </a:r>
            <a:r>
              <a:rPr sz="1100" i="1" spc="-220" dirty="0">
                <a:latin typeface="Verdana"/>
                <a:cs typeface="Verdana"/>
              </a:rPr>
              <a:t>φ</a:t>
            </a:r>
            <a:r>
              <a:rPr sz="1100" i="1" spc="85" dirty="0">
                <a:latin typeface="Verdana"/>
                <a:cs typeface="Verdana"/>
              </a:rPr>
              <a:t> </a:t>
            </a:r>
            <a:r>
              <a:rPr sz="1100" i="1" spc="-10" dirty="0">
                <a:latin typeface="Arial"/>
                <a:cs typeface="Arial"/>
              </a:rPr>
              <a:t>B</a:t>
            </a:r>
            <a:r>
              <a:rPr sz="1100" i="1" dirty="0">
                <a:latin typeface="Arial"/>
                <a:cs typeface="Arial"/>
              </a:rPr>
              <a:t>  </a:t>
            </a:r>
            <a:r>
              <a:rPr sz="1100" i="1" spc="-110" dirty="0">
                <a:latin typeface="Arial"/>
                <a:cs typeface="Arial"/>
              </a:rPr>
              <a:t> </a:t>
            </a:r>
            <a:r>
              <a:rPr sz="1100" spc="-30" dirty="0">
                <a:latin typeface="Lucida Sans Unicode"/>
                <a:cs typeface="Lucida Sans Unicode"/>
              </a:rPr>
              <a:t>−</a:t>
            </a:r>
            <a:r>
              <a:rPr sz="1100" spc="-105" dirty="0">
                <a:latin typeface="Lucida Sans Unicode"/>
                <a:cs typeface="Lucida Sans Unicode"/>
              </a:rPr>
              <a:t> </a:t>
            </a:r>
            <a:r>
              <a:rPr sz="1100" spc="-395" dirty="0">
                <a:latin typeface="Lucida Sans Unicode"/>
                <a:cs typeface="Lucida Sans Unicode"/>
              </a:rPr>
              <a:t>·</a:t>
            </a:r>
            <a:r>
              <a:rPr sz="1100" spc="-165" dirty="0">
                <a:latin typeface="Lucida Sans Unicode"/>
                <a:cs typeface="Lucida Sans Unicode"/>
              </a:rPr>
              <a:t> </a:t>
            </a:r>
            <a:r>
              <a:rPr sz="1100" spc="-395" dirty="0">
                <a:latin typeface="Lucida Sans Unicode"/>
                <a:cs typeface="Lucida Sans Unicode"/>
              </a:rPr>
              <a:t>·</a:t>
            </a:r>
            <a:r>
              <a:rPr sz="1100" spc="-165" dirty="0">
                <a:latin typeface="Lucida Sans Unicode"/>
                <a:cs typeface="Lucida Sans Unicode"/>
              </a:rPr>
              <a:t> </a:t>
            </a:r>
            <a:r>
              <a:rPr sz="1100" spc="-395" dirty="0">
                <a:latin typeface="Lucida Sans Unicode"/>
                <a:cs typeface="Lucida Sans Unicode"/>
              </a:rPr>
              <a:t>·</a:t>
            </a:r>
            <a:r>
              <a:rPr sz="1100" spc="-105" dirty="0">
                <a:latin typeface="Lucida Sans Unicode"/>
                <a:cs typeface="Lucida Sans Unicode"/>
              </a:rPr>
              <a:t> </a:t>
            </a:r>
            <a:r>
              <a:rPr sz="1100" spc="-30" dirty="0">
                <a:latin typeface="Lucida Sans Unicode"/>
                <a:cs typeface="Lucida Sans Unicode"/>
              </a:rPr>
              <a:t>−</a:t>
            </a:r>
            <a:r>
              <a:rPr sz="1100" spc="-110" dirty="0">
                <a:latin typeface="Lucida Sans Unicode"/>
                <a:cs typeface="Lucida Sans Unicode"/>
              </a:rPr>
              <a:t> </a:t>
            </a:r>
            <a:r>
              <a:rPr sz="1100" i="1" spc="-220" dirty="0">
                <a:latin typeface="Verdana"/>
                <a:cs typeface="Verdana"/>
              </a:rPr>
              <a:t>φ</a:t>
            </a:r>
            <a:r>
              <a:rPr sz="1100" i="1" spc="130" dirty="0">
                <a:latin typeface="Verdana"/>
                <a:cs typeface="Verdana"/>
              </a:rPr>
              <a:t> </a:t>
            </a:r>
            <a:r>
              <a:rPr sz="1100" i="1" spc="-10" dirty="0">
                <a:latin typeface="Arial"/>
                <a:cs typeface="Arial"/>
              </a:rPr>
              <a:t>B</a:t>
            </a:r>
            <a:r>
              <a:rPr sz="1100" i="1" dirty="0">
                <a:latin typeface="Arial"/>
                <a:cs typeface="Arial"/>
              </a:rPr>
              <a:t>  </a:t>
            </a:r>
            <a:r>
              <a:rPr sz="1100" i="1" spc="-5" dirty="0">
                <a:latin typeface="Arial"/>
                <a:cs typeface="Arial"/>
              </a:rPr>
              <a:t> </a:t>
            </a:r>
            <a:r>
              <a:rPr sz="1100" spc="45" dirty="0">
                <a:latin typeface="Tahoma"/>
                <a:cs typeface="Tahoma"/>
              </a:rPr>
              <a:t>=</a:t>
            </a:r>
            <a:r>
              <a:rPr sz="1100" spc="-40" dirty="0">
                <a:latin typeface="Tahoma"/>
                <a:cs typeface="Tahoma"/>
              </a:rPr>
              <a:t> </a:t>
            </a:r>
            <a:r>
              <a:rPr sz="1100" spc="-55" dirty="0">
                <a:latin typeface="Tahoma"/>
                <a:cs typeface="Tahoma"/>
              </a:rPr>
              <a:t>1</a:t>
            </a:r>
            <a:r>
              <a:rPr sz="1100" spc="-105" dirty="0">
                <a:latin typeface="Tahoma"/>
                <a:cs typeface="Tahoma"/>
              </a:rPr>
              <a:t> </a:t>
            </a:r>
            <a:r>
              <a:rPr sz="1100" spc="-30" dirty="0">
                <a:latin typeface="Lucida Sans Unicode"/>
                <a:cs typeface="Lucida Sans Unicode"/>
              </a:rPr>
              <a:t>−</a:t>
            </a:r>
            <a:r>
              <a:rPr sz="1100" dirty="0">
                <a:latin typeface="Lucida Sans Unicode"/>
                <a:cs typeface="Lucida Sans Unicode"/>
              </a:rPr>
              <a:t>	</a:t>
            </a:r>
            <a:r>
              <a:rPr sz="1100" i="1" spc="-220" dirty="0">
                <a:latin typeface="Verdana"/>
                <a:cs typeface="Verdana"/>
              </a:rPr>
              <a:t>φ</a:t>
            </a:r>
            <a:r>
              <a:rPr sz="1100" i="1" spc="-40" dirty="0">
                <a:latin typeface="Verdana"/>
                <a:cs typeface="Verdana"/>
              </a:rPr>
              <a:t> </a:t>
            </a:r>
            <a:r>
              <a:rPr sz="1100" i="1" spc="-10" dirty="0">
                <a:latin typeface="Arial"/>
                <a:cs typeface="Arial"/>
              </a:rPr>
              <a:t>B</a:t>
            </a:r>
            <a:r>
              <a:rPr sz="1100" i="1" spc="130" dirty="0">
                <a:latin typeface="Arial"/>
                <a:cs typeface="Arial"/>
              </a:rPr>
              <a:t> </a:t>
            </a:r>
            <a:r>
              <a:rPr sz="1100" i="1" spc="-100" dirty="0">
                <a:latin typeface="Verdana"/>
                <a:cs typeface="Verdana"/>
              </a:rPr>
              <a:t>,</a:t>
            </a:r>
            <a:endParaRPr sz="1100">
              <a:latin typeface="Verdana"/>
              <a:cs typeface="Verdana"/>
            </a:endParaRPr>
          </a:p>
        </p:txBody>
      </p:sp>
      <p:sp>
        <p:nvSpPr>
          <p:cNvPr id="9" name="object 9"/>
          <p:cNvSpPr txBox="1"/>
          <p:nvPr/>
        </p:nvSpPr>
        <p:spPr>
          <a:xfrm>
            <a:off x="1395921" y="2432113"/>
            <a:ext cx="3091815" cy="416559"/>
          </a:xfrm>
          <a:prstGeom prst="rect">
            <a:avLst/>
          </a:prstGeom>
        </p:spPr>
        <p:txBody>
          <a:bodyPr vert="horz" wrap="square" lIns="0" tIns="12065" rIns="0" bIns="0" rtlCol="0">
            <a:spAutoFit/>
          </a:bodyPr>
          <a:lstStyle/>
          <a:p>
            <a:pPr marR="5080" algn="r">
              <a:spcBef>
                <a:spcPts val="95"/>
              </a:spcBef>
            </a:pPr>
            <a:r>
              <a:rPr sz="800" i="1" spc="-70" dirty="0">
                <a:latin typeface="Trebuchet MS"/>
                <a:cs typeface="Trebuchet MS"/>
              </a:rPr>
              <a:t>j</a:t>
            </a:r>
            <a:r>
              <a:rPr sz="800" i="1" spc="-170" dirty="0">
                <a:latin typeface="Trebuchet MS"/>
                <a:cs typeface="Trebuchet MS"/>
              </a:rPr>
              <a:t> </a:t>
            </a:r>
            <a:r>
              <a:rPr sz="800" spc="30" dirty="0">
                <a:latin typeface="Tahoma"/>
                <a:cs typeface="Tahoma"/>
              </a:rPr>
              <a:t>=1</a:t>
            </a:r>
            <a:endParaRPr sz="800">
              <a:latin typeface="Tahoma"/>
              <a:cs typeface="Tahoma"/>
            </a:endParaRPr>
          </a:p>
          <a:p>
            <a:pPr>
              <a:spcBef>
                <a:spcPts val="20"/>
              </a:spcBef>
            </a:pPr>
            <a:endParaRPr sz="650">
              <a:latin typeface="Tahoma"/>
              <a:cs typeface="Tahoma"/>
            </a:endParaRPr>
          </a:p>
          <a:p>
            <a:pPr marL="12700"/>
            <a:r>
              <a:rPr sz="1100" spc="-45" dirty="0">
                <a:latin typeface="Tahoma"/>
                <a:cs typeface="Tahoma"/>
              </a:rPr>
              <a:t>then</a:t>
            </a:r>
            <a:r>
              <a:rPr sz="1100" spc="10" dirty="0">
                <a:latin typeface="Tahoma"/>
                <a:cs typeface="Tahoma"/>
              </a:rPr>
              <a:t> </a:t>
            </a:r>
            <a:r>
              <a:rPr sz="1100" spc="-40" dirty="0">
                <a:latin typeface="Tahoma"/>
                <a:cs typeface="Tahoma"/>
              </a:rPr>
              <a:t>the</a:t>
            </a:r>
            <a:r>
              <a:rPr sz="1100" spc="20" dirty="0">
                <a:latin typeface="Tahoma"/>
                <a:cs typeface="Tahoma"/>
              </a:rPr>
              <a:t> </a:t>
            </a:r>
            <a:r>
              <a:rPr sz="1100" i="1" spc="-5" dirty="0">
                <a:latin typeface="Arial"/>
                <a:cs typeface="Arial"/>
              </a:rPr>
              <a:t>AR</a:t>
            </a:r>
            <a:r>
              <a:rPr sz="1100" spc="-5" dirty="0">
                <a:latin typeface="Tahoma"/>
                <a:cs typeface="Tahoma"/>
              </a:rPr>
              <a:t>(</a:t>
            </a:r>
            <a:r>
              <a:rPr sz="1100" i="1" spc="-5" dirty="0">
                <a:latin typeface="Arial"/>
                <a:cs typeface="Arial"/>
              </a:rPr>
              <a:t>p</a:t>
            </a:r>
            <a:r>
              <a:rPr sz="1100" spc="-5" dirty="0">
                <a:latin typeface="Tahoma"/>
                <a:cs typeface="Tahoma"/>
              </a:rPr>
              <a:t>)</a:t>
            </a:r>
            <a:r>
              <a:rPr sz="1100" spc="20" dirty="0">
                <a:latin typeface="Tahoma"/>
                <a:cs typeface="Tahoma"/>
              </a:rPr>
              <a:t> </a:t>
            </a:r>
            <a:r>
              <a:rPr sz="1100" spc="-45" dirty="0">
                <a:latin typeface="Tahoma"/>
                <a:cs typeface="Tahoma"/>
              </a:rPr>
              <a:t>can</a:t>
            </a:r>
            <a:r>
              <a:rPr sz="1100" spc="20" dirty="0">
                <a:latin typeface="Tahoma"/>
                <a:cs typeface="Tahoma"/>
              </a:rPr>
              <a:t> </a:t>
            </a:r>
            <a:r>
              <a:rPr sz="1100" spc="-55" dirty="0">
                <a:latin typeface="Tahoma"/>
                <a:cs typeface="Tahoma"/>
              </a:rPr>
              <a:t>be</a:t>
            </a:r>
            <a:r>
              <a:rPr sz="1100" spc="15" dirty="0">
                <a:latin typeface="Tahoma"/>
                <a:cs typeface="Tahoma"/>
              </a:rPr>
              <a:t> </a:t>
            </a:r>
            <a:r>
              <a:rPr sz="1100" spc="-35" dirty="0">
                <a:latin typeface="Tahoma"/>
                <a:cs typeface="Tahoma"/>
              </a:rPr>
              <a:t>rewritten</a:t>
            </a:r>
            <a:r>
              <a:rPr sz="1100" spc="20" dirty="0">
                <a:latin typeface="Tahoma"/>
                <a:cs typeface="Tahoma"/>
              </a:rPr>
              <a:t> </a:t>
            </a:r>
            <a:r>
              <a:rPr sz="1100" spc="-70" dirty="0">
                <a:latin typeface="Tahoma"/>
                <a:cs typeface="Tahoma"/>
              </a:rPr>
              <a:t>more</a:t>
            </a:r>
            <a:r>
              <a:rPr sz="1100" spc="20" dirty="0">
                <a:latin typeface="Tahoma"/>
                <a:cs typeface="Tahoma"/>
              </a:rPr>
              <a:t> </a:t>
            </a:r>
            <a:r>
              <a:rPr sz="1100" spc="-40" dirty="0">
                <a:latin typeface="Tahoma"/>
                <a:cs typeface="Tahoma"/>
              </a:rPr>
              <a:t>concisely</a:t>
            </a:r>
            <a:r>
              <a:rPr sz="1100" spc="20" dirty="0">
                <a:latin typeface="Tahoma"/>
                <a:cs typeface="Tahoma"/>
              </a:rPr>
              <a:t> </a:t>
            </a:r>
            <a:r>
              <a:rPr sz="1100" spc="-75" dirty="0">
                <a:latin typeface="Tahoma"/>
                <a:cs typeface="Tahoma"/>
              </a:rPr>
              <a:t>as:</a:t>
            </a:r>
            <a:endParaRPr sz="1100">
              <a:latin typeface="Tahoma"/>
              <a:cs typeface="Tahoma"/>
            </a:endParaRPr>
          </a:p>
        </p:txBody>
      </p:sp>
      <p:sp>
        <p:nvSpPr>
          <p:cNvPr id="10" name="object 10"/>
          <p:cNvSpPr txBox="1"/>
          <p:nvPr/>
        </p:nvSpPr>
        <p:spPr>
          <a:xfrm>
            <a:off x="2788286" y="2970060"/>
            <a:ext cx="852169" cy="173766"/>
          </a:xfrm>
          <a:prstGeom prst="rect">
            <a:avLst/>
          </a:prstGeom>
          <a:ln w="5054">
            <a:solidFill>
              <a:srgbClr val="000000"/>
            </a:solidFill>
          </a:ln>
        </p:spPr>
        <p:txBody>
          <a:bodyPr vert="horz" wrap="square" lIns="0" tIns="4445" rIns="0" bIns="0" rtlCol="0">
            <a:spAutoFit/>
          </a:bodyPr>
          <a:lstStyle/>
          <a:p>
            <a:pPr marL="40005">
              <a:spcBef>
                <a:spcPts val="35"/>
              </a:spcBef>
            </a:pPr>
            <a:r>
              <a:rPr sz="1100" i="1" spc="-30" dirty="0">
                <a:latin typeface="Verdana"/>
                <a:cs typeface="Verdana"/>
              </a:rPr>
              <a:t>φ</a:t>
            </a:r>
            <a:r>
              <a:rPr sz="1100" spc="-30" dirty="0">
                <a:latin typeface="Tahoma"/>
                <a:cs typeface="Tahoma"/>
              </a:rPr>
              <a:t>(</a:t>
            </a:r>
            <a:r>
              <a:rPr sz="1100" i="1" spc="-30" dirty="0">
                <a:latin typeface="Arial"/>
                <a:cs typeface="Arial"/>
              </a:rPr>
              <a:t>B</a:t>
            </a:r>
            <a:r>
              <a:rPr sz="1100" spc="-30" dirty="0">
                <a:latin typeface="Tahoma"/>
                <a:cs typeface="Tahoma"/>
              </a:rPr>
              <a:t>)</a:t>
            </a:r>
            <a:r>
              <a:rPr sz="1100" i="1" spc="-30" dirty="0">
                <a:latin typeface="Arial"/>
                <a:cs typeface="Arial"/>
              </a:rPr>
              <a:t>X</a:t>
            </a:r>
            <a:r>
              <a:rPr sz="1200" i="1" spc="-44" baseline="-10416" dirty="0">
                <a:latin typeface="Trebuchet MS"/>
                <a:cs typeface="Trebuchet MS"/>
              </a:rPr>
              <a:t>t</a:t>
            </a:r>
            <a:r>
              <a:rPr sz="1200" i="1" spc="195" baseline="-10416" dirty="0">
                <a:latin typeface="Trebuchet MS"/>
                <a:cs typeface="Trebuchet MS"/>
              </a:rPr>
              <a:t> </a:t>
            </a:r>
            <a:r>
              <a:rPr sz="1100" spc="45" dirty="0">
                <a:latin typeface="Tahoma"/>
                <a:cs typeface="Tahoma"/>
              </a:rPr>
              <a:t>=</a:t>
            </a:r>
            <a:r>
              <a:rPr sz="1100" spc="-65" dirty="0">
                <a:latin typeface="Tahoma"/>
                <a:cs typeface="Tahoma"/>
              </a:rPr>
              <a:t> </a:t>
            </a:r>
            <a:r>
              <a:rPr sz="1100" i="1" spc="-40" dirty="0">
                <a:latin typeface="Arial"/>
                <a:cs typeface="Arial"/>
              </a:rPr>
              <a:t>w</a:t>
            </a:r>
            <a:r>
              <a:rPr sz="1200" i="1" spc="-60" baseline="-10416" dirty="0">
                <a:latin typeface="Trebuchet MS"/>
                <a:cs typeface="Trebuchet MS"/>
              </a:rPr>
              <a:t>t</a:t>
            </a:r>
            <a:endParaRPr sz="1200" baseline="-10416">
              <a:latin typeface="Trebuchet MS"/>
              <a:cs typeface="Trebuchet MS"/>
            </a:endParaRPr>
          </a:p>
        </p:txBody>
      </p:sp>
    </p:spTree>
  </p:cSld>
  <p:clrMapOvr>
    <a:masterClrMapping/>
  </p:clrMapOvr>
  <p:transition>
    <p:cut/>
  </p:transition>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46604" y="198524"/>
            <a:ext cx="2225040" cy="232756"/>
          </a:xfrm>
          <a:prstGeom prst="rect">
            <a:avLst/>
          </a:prstGeom>
        </p:spPr>
        <p:txBody>
          <a:bodyPr vert="horz" wrap="square" lIns="0" tIns="17145" rIns="0" bIns="0" rtlCol="0">
            <a:spAutoFit/>
          </a:bodyPr>
          <a:lstStyle/>
          <a:p>
            <a:pPr marL="12700">
              <a:spcBef>
                <a:spcPts val="135"/>
              </a:spcBef>
            </a:pPr>
            <a:r>
              <a:rPr spc="60" dirty="0"/>
              <a:t>AR</a:t>
            </a:r>
            <a:r>
              <a:rPr spc="10" dirty="0"/>
              <a:t> </a:t>
            </a:r>
            <a:r>
              <a:rPr spc="-55" dirty="0"/>
              <a:t>Examples:</a:t>
            </a:r>
            <a:r>
              <a:rPr spc="155" dirty="0"/>
              <a:t> </a:t>
            </a:r>
            <a:r>
              <a:rPr spc="15" dirty="0"/>
              <a:t>AR(1)</a:t>
            </a:r>
            <a:r>
              <a:rPr spc="10" dirty="0"/>
              <a:t> </a:t>
            </a:r>
            <a:r>
              <a:rPr spc="-35" dirty="0"/>
              <a:t>Process</a:t>
            </a:r>
          </a:p>
        </p:txBody>
      </p:sp>
      <p:sp>
        <p:nvSpPr>
          <p:cNvPr id="3" name="object 3"/>
          <p:cNvSpPr txBox="1"/>
          <p:nvPr/>
        </p:nvSpPr>
        <p:spPr>
          <a:xfrm>
            <a:off x="1244676" y="514095"/>
            <a:ext cx="2854960" cy="180819"/>
          </a:xfrm>
          <a:prstGeom prst="rect">
            <a:avLst/>
          </a:prstGeom>
        </p:spPr>
        <p:txBody>
          <a:bodyPr vert="horz" wrap="square" lIns="0" tIns="11430" rIns="0" bIns="0" rtlCol="0">
            <a:spAutoFit/>
          </a:bodyPr>
          <a:lstStyle/>
          <a:p>
            <a:pPr marL="163830" indent="-139065">
              <a:spcBef>
                <a:spcPts val="90"/>
              </a:spcBef>
              <a:buClr>
                <a:srgbClr val="3333B2"/>
              </a:buClr>
              <a:buFont typeface="Lucida Sans Unicode"/>
              <a:buChar char="•"/>
              <a:tabLst>
                <a:tab pos="164465" algn="l"/>
              </a:tabLst>
            </a:pPr>
            <a:r>
              <a:rPr sz="1100" spc="-30" dirty="0">
                <a:latin typeface="Tahoma"/>
                <a:cs typeface="Tahoma"/>
              </a:rPr>
              <a:t>Simulated</a:t>
            </a:r>
            <a:r>
              <a:rPr sz="1100" spc="20" dirty="0">
                <a:latin typeface="Tahoma"/>
                <a:cs typeface="Tahoma"/>
              </a:rPr>
              <a:t> </a:t>
            </a:r>
            <a:r>
              <a:rPr sz="1100" i="1" spc="-50" dirty="0">
                <a:latin typeface="Arial"/>
                <a:cs typeface="Arial"/>
              </a:rPr>
              <a:t>A</a:t>
            </a:r>
            <a:r>
              <a:rPr sz="1100" i="1" spc="35" dirty="0">
                <a:latin typeface="Arial"/>
                <a:cs typeface="Arial"/>
              </a:rPr>
              <a:t>R</a:t>
            </a:r>
            <a:r>
              <a:rPr sz="1100" spc="-20" dirty="0">
                <a:latin typeface="Tahoma"/>
                <a:cs typeface="Tahoma"/>
              </a:rPr>
              <a:t>(1)</a:t>
            </a:r>
            <a:r>
              <a:rPr sz="1100" spc="20" dirty="0">
                <a:latin typeface="Tahoma"/>
                <a:cs typeface="Tahoma"/>
              </a:rPr>
              <a:t> </a:t>
            </a:r>
            <a:r>
              <a:rPr sz="1100" dirty="0">
                <a:latin typeface="Tahoma"/>
                <a:cs typeface="Tahoma"/>
              </a:rPr>
              <a:t>Pr</a:t>
            </a:r>
            <a:r>
              <a:rPr sz="1100" spc="35" dirty="0">
                <a:latin typeface="Tahoma"/>
                <a:cs typeface="Tahoma"/>
              </a:rPr>
              <a:t>o</a:t>
            </a:r>
            <a:r>
              <a:rPr sz="1100" spc="-70" dirty="0">
                <a:latin typeface="Tahoma"/>
                <a:cs typeface="Tahoma"/>
              </a:rPr>
              <a:t>cess</a:t>
            </a:r>
            <a:r>
              <a:rPr sz="1100" spc="15" dirty="0">
                <a:latin typeface="Tahoma"/>
                <a:cs typeface="Tahoma"/>
              </a:rPr>
              <a:t> </a:t>
            </a:r>
            <a:r>
              <a:rPr sz="1100" i="1" spc="-10" dirty="0">
                <a:latin typeface="Arial"/>
                <a:cs typeface="Arial"/>
              </a:rPr>
              <a:t>X</a:t>
            </a:r>
            <a:r>
              <a:rPr sz="1200" i="1" spc="-52" baseline="-10416" dirty="0">
                <a:latin typeface="Trebuchet MS"/>
                <a:cs typeface="Trebuchet MS"/>
              </a:rPr>
              <a:t>t</a:t>
            </a:r>
            <a:r>
              <a:rPr sz="1200" i="1" baseline="-10416" dirty="0">
                <a:latin typeface="Trebuchet MS"/>
                <a:cs typeface="Trebuchet MS"/>
              </a:rPr>
              <a:t> </a:t>
            </a:r>
            <a:r>
              <a:rPr sz="1200" i="1" spc="-112" baseline="-10416" dirty="0">
                <a:latin typeface="Trebuchet MS"/>
                <a:cs typeface="Trebuchet MS"/>
              </a:rPr>
              <a:t> </a:t>
            </a:r>
            <a:r>
              <a:rPr sz="1100" spc="45" dirty="0">
                <a:latin typeface="Tahoma"/>
                <a:cs typeface="Tahoma"/>
              </a:rPr>
              <a:t>=</a:t>
            </a:r>
            <a:r>
              <a:rPr sz="1100" spc="-40" dirty="0">
                <a:latin typeface="Tahoma"/>
                <a:cs typeface="Tahoma"/>
              </a:rPr>
              <a:t> </a:t>
            </a:r>
            <a:r>
              <a:rPr sz="1100" spc="-60" dirty="0">
                <a:latin typeface="Tahoma"/>
                <a:cs typeface="Tahoma"/>
              </a:rPr>
              <a:t>0</a:t>
            </a:r>
            <a:r>
              <a:rPr sz="1100" i="1" spc="-100" dirty="0">
                <a:latin typeface="Verdana"/>
                <a:cs typeface="Verdana"/>
              </a:rPr>
              <a:t>.</a:t>
            </a:r>
            <a:r>
              <a:rPr sz="1100" spc="-60" dirty="0">
                <a:latin typeface="Tahoma"/>
                <a:cs typeface="Tahoma"/>
              </a:rPr>
              <a:t>9</a:t>
            </a:r>
            <a:r>
              <a:rPr sz="1100" i="1" spc="-10" dirty="0">
                <a:latin typeface="Arial"/>
                <a:cs typeface="Arial"/>
              </a:rPr>
              <a:t>X</a:t>
            </a:r>
            <a:r>
              <a:rPr sz="1200" i="1" spc="30" baseline="-10416" dirty="0">
                <a:latin typeface="Trebuchet MS"/>
                <a:cs typeface="Trebuchet MS"/>
              </a:rPr>
              <a:t>t</a:t>
            </a:r>
            <a:r>
              <a:rPr sz="1200" i="1" spc="284" baseline="-10416" dirty="0">
                <a:latin typeface="Arial"/>
                <a:cs typeface="Arial"/>
              </a:rPr>
              <a:t>−</a:t>
            </a:r>
            <a:r>
              <a:rPr sz="1200" spc="-22" baseline="-10416" dirty="0">
                <a:latin typeface="Tahoma"/>
                <a:cs typeface="Tahoma"/>
              </a:rPr>
              <a:t>1</a:t>
            </a:r>
            <a:r>
              <a:rPr sz="1200" spc="60" baseline="-10416" dirty="0">
                <a:latin typeface="Tahoma"/>
                <a:cs typeface="Tahoma"/>
              </a:rPr>
              <a:t> </a:t>
            </a:r>
            <a:r>
              <a:rPr sz="1100" spc="45" dirty="0">
                <a:latin typeface="Tahoma"/>
                <a:cs typeface="Tahoma"/>
              </a:rPr>
              <a:t>+</a:t>
            </a:r>
            <a:r>
              <a:rPr sz="1100" spc="-105" dirty="0">
                <a:latin typeface="Tahoma"/>
                <a:cs typeface="Tahoma"/>
              </a:rPr>
              <a:t> </a:t>
            </a:r>
            <a:r>
              <a:rPr sz="1100" i="1" spc="-50" dirty="0">
                <a:latin typeface="Arial"/>
                <a:cs typeface="Arial"/>
              </a:rPr>
              <a:t>w</a:t>
            </a:r>
            <a:r>
              <a:rPr sz="1200" i="1" spc="-52" baseline="-10416" dirty="0">
                <a:latin typeface="Trebuchet MS"/>
                <a:cs typeface="Trebuchet MS"/>
              </a:rPr>
              <a:t>t</a:t>
            </a:r>
            <a:r>
              <a:rPr sz="1200" i="1" spc="-202" baseline="-10416" dirty="0">
                <a:latin typeface="Trebuchet MS"/>
                <a:cs typeface="Trebuchet MS"/>
              </a:rPr>
              <a:t> </a:t>
            </a:r>
            <a:r>
              <a:rPr sz="1100" spc="-90" dirty="0">
                <a:latin typeface="Tahoma"/>
                <a:cs typeface="Tahoma"/>
              </a:rPr>
              <a:t>:</a:t>
            </a:r>
            <a:endParaRPr sz="1100">
              <a:latin typeface="Tahoma"/>
              <a:cs typeface="Tahoma"/>
            </a:endParaRPr>
          </a:p>
        </p:txBody>
      </p:sp>
      <p:pic>
        <p:nvPicPr>
          <p:cNvPr id="4" name="object 4"/>
          <p:cNvPicPr/>
          <p:nvPr/>
        </p:nvPicPr>
        <p:blipFill>
          <a:blip r:embed="rId2" cstate="print"/>
          <a:stretch>
            <a:fillRect/>
          </a:stretch>
        </p:blipFill>
        <p:spPr>
          <a:xfrm>
            <a:off x="1500112" y="832055"/>
            <a:ext cx="3420002" cy="1797084"/>
          </a:xfrm>
          <a:prstGeom prst="rect">
            <a:avLst/>
          </a:prstGeom>
        </p:spPr>
      </p:pic>
      <p:sp>
        <p:nvSpPr>
          <p:cNvPr id="5" name="object 5"/>
          <p:cNvSpPr txBox="1"/>
          <p:nvPr/>
        </p:nvSpPr>
        <p:spPr>
          <a:xfrm>
            <a:off x="1257376" y="2622968"/>
            <a:ext cx="521334" cy="180819"/>
          </a:xfrm>
          <a:prstGeom prst="rect">
            <a:avLst/>
          </a:prstGeom>
        </p:spPr>
        <p:txBody>
          <a:bodyPr vert="horz" wrap="square" lIns="0" tIns="11430" rIns="0" bIns="0" rtlCol="0">
            <a:spAutoFit/>
          </a:bodyPr>
          <a:lstStyle/>
          <a:p>
            <a:pPr marL="151130" indent="-139065">
              <a:spcBef>
                <a:spcPts val="90"/>
              </a:spcBef>
              <a:buClr>
                <a:srgbClr val="3333B2"/>
              </a:buClr>
              <a:buFont typeface="Lucida Sans Unicode"/>
              <a:buChar char="•"/>
              <a:tabLst>
                <a:tab pos="151765" algn="l"/>
              </a:tabLst>
            </a:pPr>
            <a:r>
              <a:rPr sz="1100" b="1" spc="-5" dirty="0">
                <a:latin typeface="Arial"/>
                <a:cs typeface="Arial"/>
              </a:rPr>
              <a:t>Mean</a:t>
            </a:r>
            <a:endParaRPr sz="1100">
              <a:latin typeface="Arial"/>
              <a:cs typeface="Arial"/>
            </a:endParaRPr>
          </a:p>
        </p:txBody>
      </p:sp>
      <p:sp>
        <p:nvSpPr>
          <p:cNvPr id="6" name="object 6"/>
          <p:cNvSpPr txBox="1"/>
          <p:nvPr/>
        </p:nvSpPr>
        <p:spPr>
          <a:xfrm>
            <a:off x="1911998" y="2622968"/>
            <a:ext cx="654685" cy="180819"/>
          </a:xfrm>
          <a:prstGeom prst="rect">
            <a:avLst/>
          </a:prstGeom>
        </p:spPr>
        <p:txBody>
          <a:bodyPr vert="horz" wrap="square" lIns="0" tIns="11430" rIns="0" bIns="0" rtlCol="0">
            <a:spAutoFit/>
          </a:bodyPr>
          <a:lstStyle/>
          <a:p>
            <a:pPr marL="38100">
              <a:spcBef>
                <a:spcPts val="90"/>
              </a:spcBef>
            </a:pPr>
            <a:r>
              <a:rPr sz="1100" i="1" spc="-85" dirty="0">
                <a:latin typeface="Arial"/>
                <a:cs typeface="Arial"/>
              </a:rPr>
              <a:t>E</a:t>
            </a:r>
            <a:r>
              <a:rPr sz="1100" i="1" spc="-175" dirty="0">
                <a:latin typeface="Arial"/>
                <a:cs typeface="Arial"/>
              </a:rPr>
              <a:t> </a:t>
            </a:r>
            <a:r>
              <a:rPr sz="1100" spc="-110" dirty="0">
                <a:latin typeface="Tahoma"/>
                <a:cs typeface="Tahoma"/>
              </a:rPr>
              <a:t>[</a:t>
            </a:r>
            <a:r>
              <a:rPr sz="1100" i="1" spc="-10" dirty="0">
                <a:latin typeface="Arial"/>
                <a:cs typeface="Arial"/>
              </a:rPr>
              <a:t>X</a:t>
            </a:r>
            <a:r>
              <a:rPr sz="1200" i="1" spc="-52" baseline="-10416" dirty="0">
                <a:latin typeface="Trebuchet MS"/>
                <a:cs typeface="Trebuchet MS"/>
              </a:rPr>
              <a:t>t</a:t>
            </a:r>
            <a:r>
              <a:rPr sz="1200" i="1" spc="-202" baseline="-10416" dirty="0">
                <a:latin typeface="Trebuchet MS"/>
                <a:cs typeface="Trebuchet MS"/>
              </a:rPr>
              <a:t> </a:t>
            </a:r>
            <a:r>
              <a:rPr sz="1100" spc="-110" dirty="0">
                <a:latin typeface="Tahoma"/>
                <a:cs typeface="Tahoma"/>
              </a:rPr>
              <a:t>]</a:t>
            </a:r>
            <a:r>
              <a:rPr sz="1100" spc="-40" dirty="0">
                <a:latin typeface="Tahoma"/>
                <a:cs typeface="Tahoma"/>
              </a:rPr>
              <a:t> </a:t>
            </a:r>
            <a:r>
              <a:rPr sz="1100" spc="45" dirty="0">
                <a:latin typeface="Tahoma"/>
                <a:cs typeface="Tahoma"/>
              </a:rPr>
              <a:t>=</a:t>
            </a:r>
            <a:r>
              <a:rPr sz="1100" spc="-45" dirty="0">
                <a:latin typeface="Tahoma"/>
                <a:cs typeface="Tahoma"/>
              </a:rPr>
              <a:t> </a:t>
            </a:r>
            <a:r>
              <a:rPr sz="1100" spc="-55" dirty="0">
                <a:latin typeface="Tahoma"/>
                <a:cs typeface="Tahoma"/>
              </a:rPr>
              <a:t>0</a:t>
            </a:r>
            <a:endParaRPr sz="1100">
              <a:latin typeface="Tahoma"/>
              <a:cs typeface="Tahoma"/>
            </a:endParaRPr>
          </a:p>
        </p:txBody>
      </p:sp>
      <p:sp>
        <p:nvSpPr>
          <p:cNvPr id="7" name="object 7"/>
          <p:cNvSpPr txBox="1"/>
          <p:nvPr/>
        </p:nvSpPr>
        <p:spPr>
          <a:xfrm>
            <a:off x="1257376" y="2934322"/>
            <a:ext cx="706120" cy="180819"/>
          </a:xfrm>
          <a:prstGeom prst="rect">
            <a:avLst/>
          </a:prstGeom>
        </p:spPr>
        <p:txBody>
          <a:bodyPr vert="horz" wrap="square" lIns="0" tIns="11430" rIns="0" bIns="0" rtlCol="0">
            <a:spAutoFit/>
          </a:bodyPr>
          <a:lstStyle/>
          <a:p>
            <a:pPr marL="151130" indent="-139065">
              <a:spcBef>
                <a:spcPts val="90"/>
              </a:spcBef>
              <a:buClr>
                <a:srgbClr val="3333B2"/>
              </a:buClr>
              <a:buFont typeface="Lucida Sans Unicode"/>
              <a:buChar char="•"/>
              <a:tabLst>
                <a:tab pos="151765" algn="l"/>
              </a:tabLst>
            </a:pPr>
            <a:r>
              <a:rPr sz="1100" b="1" spc="-45" dirty="0">
                <a:latin typeface="Arial"/>
                <a:cs typeface="Arial"/>
              </a:rPr>
              <a:t>Variance</a:t>
            </a:r>
            <a:endParaRPr sz="1100">
              <a:latin typeface="Arial"/>
              <a:cs typeface="Arial"/>
            </a:endParaRPr>
          </a:p>
        </p:txBody>
      </p:sp>
      <p:sp>
        <p:nvSpPr>
          <p:cNvPr id="8" name="object 8"/>
          <p:cNvSpPr txBox="1"/>
          <p:nvPr/>
        </p:nvSpPr>
        <p:spPr>
          <a:xfrm>
            <a:off x="2467344" y="2992424"/>
            <a:ext cx="64769" cy="135293"/>
          </a:xfrm>
          <a:prstGeom prst="rect">
            <a:avLst/>
          </a:prstGeom>
        </p:spPr>
        <p:txBody>
          <a:bodyPr vert="horz" wrap="square" lIns="0" tIns="12065" rIns="0" bIns="0" rtlCol="0">
            <a:spAutoFit/>
          </a:bodyPr>
          <a:lstStyle/>
          <a:p>
            <a:pPr marL="12700">
              <a:spcBef>
                <a:spcPts val="95"/>
              </a:spcBef>
            </a:pPr>
            <a:r>
              <a:rPr sz="800" i="1" spc="-35" dirty="0">
                <a:latin typeface="Trebuchet MS"/>
                <a:cs typeface="Trebuchet MS"/>
              </a:rPr>
              <a:t>t</a:t>
            </a:r>
            <a:endParaRPr sz="800">
              <a:latin typeface="Trebuchet MS"/>
              <a:cs typeface="Trebuchet MS"/>
            </a:endParaRPr>
          </a:p>
        </p:txBody>
      </p:sp>
      <p:sp>
        <p:nvSpPr>
          <p:cNvPr id="9" name="object 9"/>
          <p:cNvSpPr txBox="1"/>
          <p:nvPr/>
        </p:nvSpPr>
        <p:spPr>
          <a:xfrm>
            <a:off x="2122513" y="2934322"/>
            <a:ext cx="622935" cy="180819"/>
          </a:xfrm>
          <a:prstGeom prst="rect">
            <a:avLst/>
          </a:prstGeom>
        </p:spPr>
        <p:txBody>
          <a:bodyPr vert="horz" wrap="square" lIns="0" tIns="11430" rIns="0" bIns="0" rtlCol="0">
            <a:spAutoFit/>
          </a:bodyPr>
          <a:lstStyle/>
          <a:p>
            <a:pPr marL="12700">
              <a:spcBef>
                <a:spcPts val="90"/>
              </a:spcBef>
            </a:pPr>
            <a:r>
              <a:rPr sz="1100" spc="-15" dirty="0">
                <a:latin typeface="Tahoma"/>
                <a:cs typeface="Tahoma"/>
              </a:rPr>
              <a:t>Var(</a:t>
            </a:r>
            <a:r>
              <a:rPr sz="1100" i="1" spc="-15" dirty="0">
                <a:latin typeface="Arial"/>
                <a:cs typeface="Arial"/>
              </a:rPr>
              <a:t>X</a:t>
            </a:r>
            <a:r>
              <a:rPr sz="1100" i="1" spc="55" dirty="0">
                <a:latin typeface="Arial"/>
                <a:cs typeface="Arial"/>
              </a:rPr>
              <a:t> </a:t>
            </a:r>
            <a:r>
              <a:rPr sz="1100" dirty="0">
                <a:latin typeface="Tahoma"/>
                <a:cs typeface="Tahoma"/>
              </a:rPr>
              <a:t>)</a:t>
            </a:r>
            <a:r>
              <a:rPr sz="1100" spc="-75" dirty="0">
                <a:latin typeface="Tahoma"/>
                <a:cs typeface="Tahoma"/>
              </a:rPr>
              <a:t> </a:t>
            </a:r>
            <a:r>
              <a:rPr sz="1100" spc="45" dirty="0">
                <a:latin typeface="Tahoma"/>
                <a:cs typeface="Tahoma"/>
              </a:rPr>
              <a:t>=</a:t>
            </a:r>
            <a:endParaRPr sz="1100">
              <a:latin typeface="Tahoma"/>
              <a:cs typeface="Tahoma"/>
            </a:endParaRPr>
          </a:p>
        </p:txBody>
      </p:sp>
      <p:sp>
        <p:nvSpPr>
          <p:cNvPr id="10" name="object 10"/>
          <p:cNvSpPr txBox="1"/>
          <p:nvPr/>
        </p:nvSpPr>
        <p:spPr>
          <a:xfrm>
            <a:off x="2907564" y="2778391"/>
            <a:ext cx="214629" cy="180819"/>
          </a:xfrm>
          <a:prstGeom prst="rect">
            <a:avLst/>
          </a:prstGeom>
        </p:spPr>
        <p:txBody>
          <a:bodyPr vert="horz" wrap="square" lIns="0" tIns="11430" rIns="0" bIns="0" rtlCol="0">
            <a:spAutoFit/>
          </a:bodyPr>
          <a:lstStyle/>
          <a:p>
            <a:pPr marL="38100">
              <a:spcBef>
                <a:spcPts val="90"/>
              </a:spcBef>
            </a:pPr>
            <a:r>
              <a:rPr sz="1650" i="1" spc="-37" baseline="-20202" dirty="0">
                <a:latin typeface="Verdana"/>
                <a:cs typeface="Verdana"/>
              </a:rPr>
              <a:t>σ</a:t>
            </a:r>
            <a:r>
              <a:rPr sz="800" spc="-25" dirty="0">
                <a:latin typeface="Tahoma"/>
                <a:cs typeface="Tahoma"/>
              </a:rPr>
              <a:t>2</a:t>
            </a:r>
            <a:endParaRPr sz="800">
              <a:latin typeface="Tahoma"/>
              <a:cs typeface="Tahoma"/>
            </a:endParaRPr>
          </a:p>
        </p:txBody>
      </p:sp>
      <p:sp>
        <p:nvSpPr>
          <p:cNvPr id="11" name="object 11"/>
          <p:cNvSpPr txBox="1"/>
          <p:nvPr/>
        </p:nvSpPr>
        <p:spPr>
          <a:xfrm>
            <a:off x="3012135" y="2900235"/>
            <a:ext cx="99060" cy="135293"/>
          </a:xfrm>
          <a:prstGeom prst="rect">
            <a:avLst/>
          </a:prstGeom>
        </p:spPr>
        <p:txBody>
          <a:bodyPr vert="horz" wrap="square" lIns="0" tIns="12065" rIns="0" bIns="0" rtlCol="0">
            <a:spAutoFit/>
          </a:bodyPr>
          <a:lstStyle/>
          <a:p>
            <a:pPr marL="12700">
              <a:spcBef>
                <a:spcPts val="95"/>
              </a:spcBef>
            </a:pPr>
            <a:r>
              <a:rPr sz="800" i="1" spc="-20" dirty="0">
                <a:latin typeface="Trebuchet MS"/>
                <a:cs typeface="Trebuchet MS"/>
              </a:rPr>
              <a:t>w</a:t>
            </a:r>
            <a:endParaRPr sz="800">
              <a:latin typeface="Trebuchet MS"/>
              <a:cs typeface="Trebuchet MS"/>
            </a:endParaRPr>
          </a:p>
        </p:txBody>
      </p:sp>
      <p:sp>
        <p:nvSpPr>
          <p:cNvPr id="12" name="object 12"/>
          <p:cNvSpPr/>
          <p:nvPr/>
        </p:nvSpPr>
        <p:spPr>
          <a:xfrm>
            <a:off x="2786164" y="3050933"/>
            <a:ext cx="489584" cy="0"/>
          </a:xfrm>
          <a:custGeom>
            <a:avLst/>
            <a:gdLst/>
            <a:ahLst/>
            <a:cxnLst/>
            <a:rect l="l" t="t" r="r" b="b"/>
            <a:pathLst>
              <a:path w="489585">
                <a:moveTo>
                  <a:pt x="0" y="0"/>
                </a:moveTo>
                <a:lnTo>
                  <a:pt x="489013" y="0"/>
                </a:lnTo>
              </a:path>
            </a:pathLst>
          </a:custGeom>
          <a:ln w="5537">
            <a:solidFill>
              <a:srgbClr val="000000"/>
            </a:solidFill>
          </a:ln>
        </p:spPr>
        <p:txBody>
          <a:bodyPr wrap="square" lIns="0" tIns="0" rIns="0" bIns="0" rtlCol="0"/>
          <a:lstStyle/>
          <a:p>
            <a:endParaRPr/>
          </a:p>
        </p:txBody>
      </p:sp>
      <p:sp>
        <p:nvSpPr>
          <p:cNvPr id="13" name="object 13"/>
          <p:cNvSpPr txBox="1"/>
          <p:nvPr/>
        </p:nvSpPr>
        <p:spPr>
          <a:xfrm>
            <a:off x="3148496" y="3022828"/>
            <a:ext cx="79375" cy="135293"/>
          </a:xfrm>
          <a:prstGeom prst="rect">
            <a:avLst/>
          </a:prstGeom>
        </p:spPr>
        <p:txBody>
          <a:bodyPr vert="horz" wrap="square" lIns="0" tIns="12065" rIns="0" bIns="0" rtlCol="0">
            <a:spAutoFit/>
          </a:bodyPr>
          <a:lstStyle/>
          <a:p>
            <a:pPr marL="12700">
              <a:spcBef>
                <a:spcPts val="95"/>
              </a:spcBef>
            </a:pPr>
            <a:r>
              <a:rPr sz="800" spc="-15" dirty="0">
                <a:latin typeface="Tahoma"/>
                <a:cs typeface="Tahoma"/>
              </a:rPr>
              <a:t>2</a:t>
            </a:r>
            <a:endParaRPr sz="800">
              <a:latin typeface="Tahoma"/>
              <a:cs typeface="Tahoma"/>
            </a:endParaRPr>
          </a:p>
        </p:txBody>
      </p:sp>
      <p:sp>
        <p:nvSpPr>
          <p:cNvPr id="14" name="object 14"/>
          <p:cNvSpPr txBox="1"/>
          <p:nvPr/>
        </p:nvSpPr>
        <p:spPr>
          <a:xfrm>
            <a:off x="3148496" y="3111423"/>
            <a:ext cx="79375" cy="135293"/>
          </a:xfrm>
          <a:prstGeom prst="rect">
            <a:avLst/>
          </a:prstGeom>
        </p:spPr>
        <p:txBody>
          <a:bodyPr vert="horz" wrap="square" lIns="0" tIns="12065" rIns="0" bIns="0" rtlCol="0">
            <a:spAutoFit/>
          </a:bodyPr>
          <a:lstStyle/>
          <a:p>
            <a:pPr marL="12700">
              <a:spcBef>
                <a:spcPts val="95"/>
              </a:spcBef>
            </a:pPr>
            <a:r>
              <a:rPr sz="800" spc="-15" dirty="0">
                <a:latin typeface="Tahoma"/>
                <a:cs typeface="Tahoma"/>
              </a:rPr>
              <a:t>1</a:t>
            </a:r>
            <a:endParaRPr sz="800">
              <a:latin typeface="Tahoma"/>
              <a:cs typeface="Tahoma"/>
            </a:endParaRPr>
          </a:p>
        </p:txBody>
      </p:sp>
      <p:sp>
        <p:nvSpPr>
          <p:cNvPr id="15" name="object 15"/>
          <p:cNvSpPr txBox="1"/>
          <p:nvPr/>
        </p:nvSpPr>
        <p:spPr>
          <a:xfrm>
            <a:off x="2773464" y="3033229"/>
            <a:ext cx="514350" cy="180819"/>
          </a:xfrm>
          <a:prstGeom prst="rect">
            <a:avLst/>
          </a:prstGeom>
        </p:spPr>
        <p:txBody>
          <a:bodyPr vert="horz" wrap="square" lIns="0" tIns="11430" rIns="0" bIns="0" rtlCol="0">
            <a:spAutoFit/>
          </a:bodyPr>
          <a:lstStyle/>
          <a:p>
            <a:pPr marL="12700">
              <a:spcBef>
                <a:spcPts val="90"/>
              </a:spcBef>
            </a:pPr>
            <a:r>
              <a:rPr sz="1100" spc="-30" dirty="0">
                <a:latin typeface="Tahoma"/>
                <a:cs typeface="Tahoma"/>
              </a:rPr>
              <a:t>(1</a:t>
            </a:r>
            <a:r>
              <a:rPr sz="1100" spc="-105" dirty="0">
                <a:latin typeface="Tahoma"/>
                <a:cs typeface="Tahoma"/>
              </a:rPr>
              <a:t> </a:t>
            </a:r>
            <a:r>
              <a:rPr sz="1100" spc="-30" dirty="0">
                <a:latin typeface="Lucida Sans Unicode"/>
                <a:cs typeface="Lucida Sans Unicode"/>
              </a:rPr>
              <a:t>−</a:t>
            </a:r>
            <a:r>
              <a:rPr sz="1100" spc="-105" dirty="0">
                <a:latin typeface="Lucida Sans Unicode"/>
                <a:cs typeface="Lucida Sans Unicode"/>
              </a:rPr>
              <a:t> </a:t>
            </a:r>
            <a:r>
              <a:rPr sz="1100" i="1" spc="-220" dirty="0">
                <a:latin typeface="Verdana"/>
                <a:cs typeface="Verdana"/>
              </a:rPr>
              <a:t>φ</a:t>
            </a:r>
            <a:r>
              <a:rPr sz="1100" i="1" spc="85" dirty="0">
                <a:latin typeface="Verdana"/>
                <a:cs typeface="Verdana"/>
              </a:rPr>
              <a:t> </a:t>
            </a:r>
            <a:r>
              <a:rPr sz="1100" dirty="0">
                <a:latin typeface="Tahoma"/>
                <a:cs typeface="Tahoma"/>
              </a:rPr>
              <a:t>)</a:t>
            </a:r>
            <a:endParaRPr sz="1100">
              <a:latin typeface="Tahoma"/>
              <a:cs typeface="Tahoma"/>
            </a:endParaRPr>
          </a:p>
        </p:txBody>
      </p:sp>
    </p:spTree>
  </p:cSld>
  <p:clrMapOvr>
    <a:masterClrMapping/>
  </p:clrMapOvr>
  <p:transition>
    <p:cut/>
  </p:transition>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46604" y="198524"/>
            <a:ext cx="2225040" cy="232756"/>
          </a:xfrm>
          <a:prstGeom prst="rect">
            <a:avLst/>
          </a:prstGeom>
        </p:spPr>
        <p:txBody>
          <a:bodyPr vert="horz" wrap="square" lIns="0" tIns="17145" rIns="0" bIns="0" rtlCol="0">
            <a:spAutoFit/>
          </a:bodyPr>
          <a:lstStyle/>
          <a:p>
            <a:pPr marL="12700">
              <a:spcBef>
                <a:spcPts val="135"/>
              </a:spcBef>
            </a:pPr>
            <a:r>
              <a:rPr spc="60" dirty="0"/>
              <a:t>AR</a:t>
            </a:r>
            <a:r>
              <a:rPr spc="10" dirty="0"/>
              <a:t> </a:t>
            </a:r>
            <a:r>
              <a:rPr spc="-55" dirty="0"/>
              <a:t>Examples:</a:t>
            </a:r>
            <a:r>
              <a:rPr spc="155" dirty="0"/>
              <a:t> </a:t>
            </a:r>
            <a:r>
              <a:rPr spc="15" dirty="0"/>
              <a:t>AR(1)</a:t>
            </a:r>
            <a:r>
              <a:rPr spc="10" dirty="0"/>
              <a:t> </a:t>
            </a:r>
            <a:r>
              <a:rPr spc="-35" dirty="0"/>
              <a:t>Process</a:t>
            </a:r>
          </a:p>
        </p:txBody>
      </p:sp>
      <p:sp>
        <p:nvSpPr>
          <p:cNvPr id="3" name="object 3"/>
          <p:cNvSpPr txBox="1"/>
          <p:nvPr/>
        </p:nvSpPr>
        <p:spPr>
          <a:xfrm>
            <a:off x="1244677" y="514095"/>
            <a:ext cx="2962275" cy="180819"/>
          </a:xfrm>
          <a:prstGeom prst="rect">
            <a:avLst/>
          </a:prstGeom>
        </p:spPr>
        <p:txBody>
          <a:bodyPr vert="horz" wrap="square" lIns="0" tIns="11430" rIns="0" bIns="0" rtlCol="0">
            <a:spAutoFit/>
          </a:bodyPr>
          <a:lstStyle/>
          <a:p>
            <a:pPr marL="163830" indent="-139065">
              <a:spcBef>
                <a:spcPts val="90"/>
              </a:spcBef>
              <a:buClr>
                <a:srgbClr val="3333B2"/>
              </a:buClr>
              <a:buFont typeface="Lucida Sans Unicode"/>
              <a:buChar char="•"/>
              <a:tabLst>
                <a:tab pos="164465" algn="l"/>
              </a:tabLst>
            </a:pPr>
            <a:r>
              <a:rPr sz="1100" spc="-30" dirty="0">
                <a:latin typeface="Tahoma"/>
                <a:cs typeface="Tahoma"/>
              </a:rPr>
              <a:t>Simulated</a:t>
            </a:r>
            <a:r>
              <a:rPr sz="1100" spc="20" dirty="0">
                <a:latin typeface="Tahoma"/>
                <a:cs typeface="Tahoma"/>
              </a:rPr>
              <a:t> </a:t>
            </a:r>
            <a:r>
              <a:rPr sz="1100" i="1" spc="-50" dirty="0">
                <a:latin typeface="Arial"/>
                <a:cs typeface="Arial"/>
              </a:rPr>
              <a:t>A</a:t>
            </a:r>
            <a:r>
              <a:rPr sz="1100" i="1" spc="35" dirty="0">
                <a:latin typeface="Arial"/>
                <a:cs typeface="Arial"/>
              </a:rPr>
              <a:t>R</a:t>
            </a:r>
            <a:r>
              <a:rPr sz="1100" spc="-20" dirty="0">
                <a:latin typeface="Tahoma"/>
                <a:cs typeface="Tahoma"/>
              </a:rPr>
              <a:t>(1)</a:t>
            </a:r>
            <a:r>
              <a:rPr sz="1100" spc="20" dirty="0">
                <a:latin typeface="Tahoma"/>
                <a:cs typeface="Tahoma"/>
              </a:rPr>
              <a:t> </a:t>
            </a:r>
            <a:r>
              <a:rPr sz="1100" dirty="0">
                <a:latin typeface="Tahoma"/>
                <a:cs typeface="Tahoma"/>
              </a:rPr>
              <a:t>Pr</a:t>
            </a:r>
            <a:r>
              <a:rPr sz="1100" spc="35" dirty="0">
                <a:latin typeface="Tahoma"/>
                <a:cs typeface="Tahoma"/>
              </a:rPr>
              <a:t>o</a:t>
            </a:r>
            <a:r>
              <a:rPr sz="1100" spc="-70" dirty="0">
                <a:latin typeface="Tahoma"/>
                <a:cs typeface="Tahoma"/>
              </a:rPr>
              <a:t>cess</a:t>
            </a:r>
            <a:r>
              <a:rPr sz="1100" spc="15" dirty="0">
                <a:latin typeface="Tahoma"/>
                <a:cs typeface="Tahoma"/>
              </a:rPr>
              <a:t> </a:t>
            </a:r>
            <a:r>
              <a:rPr sz="1100" i="1" spc="-10" dirty="0">
                <a:latin typeface="Arial"/>
                <a:cs typeface="Arial"/>
              </a:rPr>
              <a:t>X</a:t>
            </a:r>
            <a:r>
              <a:rPr sz="1200" i="1" spc="-52" baseline="-10416" dirty="0">
                <a:latin typeface="Trebuchet MS"/>
                <a:cs typeface="Trebuchet MS"/>
              </a:rPr>
              <a:t>t</a:t>
            </a:r>
            <a:r>
              <a:rPr sz="1200" i="1" baseline="-10416" dirty="0">
                <a:latin typeface="Trebuchet MS"/>
                <a:cs typeface="Trebuchet MS"/>
              </a:rPr>
              <a:t> </a:t>
            </a:r>
            <a:r>
              <a:rPr sz="1200" i="1" spc="-112" baseline="-10416" dirty="0">
                <a:latin typeface="Trebuchet MS"/>
                <a:cs typeface="Trebuchet MS"/>
              </a:rPr>
              <a:t> </a:t>
            </a:r>
            <a:r>
              <a:rPr sz="1100" spc="45" dirty="0">
                <a:latin typeface="Tahoma"/>
                <a:cs typeface="Tahoma"/>
              </a:rPr>
              <a:t>=</a:t>
            </a:r>
            <a:r>
              <a:rPr sz="1100" spc="-40" dirty="0">
                <a:latin typeface="Tahoma"/>
                <a:cs typeface="Tahoma"/>
              </a:rPr>
              <a:t> </a:t>
            </a:r>
            <a:r>
              <a:rPr sz="1100" spc="-30" dirty="0">
                <a:latin typeface="Lucida Sans Unicode"/>
                <a:cs typeface="Lucida Sans Unicode"/>
              </a:rPr>
              <a:t>−</a:t>
            </a:r>
            <a:r>
              <a:rPr sz="1100" spc="-60" dirty="0">
                <a:latin typeface="Tahoma"/>
                <a:cs typeface="Tahoma"/>
              </a:rPr>
              <a:t>0</a:t>
            </a:r>
            <a:r>
              <a:rPr sz="1100" i="1" spc="-100" dirty="0">
                <a:latin typeface="Verdana"/>
                <a:cs typeface="Verdana"/>
              </a:rPr>
              <a:t>.</a:t>
            </a:r>
            <a:r>
              <a:rPr sz="1100" spc="-60" dirty="0">
                <a:latin typeface="Tahoma"/>
                <a:cs typeface="Tahoma"/>
              </a:rPr>
              <a:t>9</a:t>
            </a:r>
            <a:r>
              <a:rPr sz="1100" i="1" spc="-10" dirty="0">
                <a:latin typeface="Arial"/>
                <a:cs typeface="Arial"/>
              </a:rPr>
              <a:t>X</a:t>
            </a:r>
            <a:r>
              <a:rPr sz="1200" i="1" spc="30" baseline="-10416" dirty="0">
                <a:latin typeface="Trebuchet MS"/>
                <a:cs typeface="Trebuchet MS"/>
              </a:rPr>
              <a:t>t</a:t>
            </a:r>
            <a:r>
              <a:rPr sz="1200" i="1" spc="284" baseline="-10416" dirty="0">
                <a:latin typeface="Arial"/>
                <a:cs typeface="Arial"/>
              </a:rPr>
              <a:t>−</a:t>
            </a:r>
            <a:r>
              <a:rPr sz="1200" spc="-22" baseline="-10416" dirty="0">
                <a:latin typeface="Tahoma"/>
                <a:cs typeface="Tahoma"/>
              </a:rPr>
              <a:t>1</a:t>
            </a:r>
            <a:r>
              <a:rPr sz="1200" spc="60" baseline="-10416" dirty="0">
                <a:latin typeface="Tahoma"/>
                <a:cs typeface="Tahoma"/>
              </a:rPr>
              <a:t> </a:t>
            </a:r>
            <a:r>
              <a:rPr sz="1100" spc="45" dirty="0">
                <a:latin typeface="Tahoma"/>
                <a:cs typeface="Tahoma"/>
              </a:rPr>
              <a:t>+</a:t>
            </a:r>
            <a:r>
              <a:rPr sz="1100" spc="-105" dirty="0">
                <a:latin typeface="Tahoma"/>
                <a:cs typeface="Tahoma"/>
              </a:rPr>
              <a:t> </a:t>
            </a:r>
            <a:r>
              <a:rPr sz="1100" i="1" spc="-50" dirty="0">
                <a:latin typeface="Arial"/>
                <a:cs typeface="Arial"/>
              </a:rPr>
              <a:t>w</a:t>
            </a:r>
            <a:r>
              <a:rPr sz="1200" i="1" spc="-52" baseline="-10416" dirty="0">
                <a:latin typeface="Trebuchet MS"/>
                <a:cs typeface="Trebuchet MS"/>
              </a:rPr>
              <a:t>t</a:t>
            </a:r>
            <a:r>
              <a:rPr sz="1200" i="1" spc="-202" baseline="-10416" dirty="0">
                <a:latin typeface="Trebuchet MS"/>
                <a:cs typeface="Trebuchet MS"/>
              </a:rPr>
              <a:t> </a:t>
            </a:r>
            <a:r>
              <a:rPr sz="1100" spc="-90" dirty="0">
                <a:latin typeface="Tahoma"/>
                <a:cs typeface="Tahoma"/>
              </a:rPr>
              <a:t>:</a:t>
            </a:r>
            <a:endParaRPr sz="1100">
              <a:latin typeface="Tahoma"/>
              <a:cs typeface="Tahoma"/>
            </a:endParaRPr>
          </a:p>
        </p:txBody>
      </p:sp>
      <p:pic>
        <p:nvPicPr>
          <p:cNvPr id="4" name="object 4"/>
          <p:cNvPicPr/>
          <p:nvPr/>
        </p:nvPicPr>
        <p:blipFill>
          <a:blip r:embed="rId2" cstate="print"/>
          <a:stretch>
            <a:fillRect/>
          </a:stretch>
        </p:blipFill>
        <p:spPr>
          <a:xfrm>
            <a:off x="1464488" y="788514"/>
            <a:ext cx="3499169" cy="1876251"/>
          </a:xfrm>
          <a:prstGeom prst="rect">
            <a:avLst/>
          </a:prstGeom>
        </p:spPr>
      </p:pic>
      <p:sp>
        <p:nvSpPr>
          <p:cNvPr id="5" name="object 5"/>
          <p:cNvSpPr txBox="1"/>
          <p:nvPr/>
        </p:nvSpPr>
        <p:spPr>
          <a:xfrm>
            <a:off x="1257376" y="2622968"/>
            <a:ext cx="521334" cy="180819"/>
          </a:xfrm>
          <a:prstGeom prst="rect">
            <a:avLst/>
          </a:prstGeom>
        </p:spPr>
        <p:txBody>
          <a:bodyPr vert="horz" wrap="square" lIns="0" tIns="11430" rIns="0" bIns="0" rtlCol="0">
            <a:spAutoFit/>
          </a:bodyPr>
          <a:lstStyle/>
          <a:p>
            <a:pPr marL="151130" indent="-139065">
              <a:spcBef>
                <a:spcPts val="90"/>
              </a:spcBef>
              <a:buClr>
                <a:srgbClr val="3333B2"/>
              </a:buClr>
              <a:buFont typeface="Lucida Sans Unicode"/>
              <a:buChar char="•"/>
              <a:tabLst>
                <a:tab pos="151765" algn="l"/>
              </a:tabLst>
            </a:pPr>
            <a:r>
              <a:rPr sz="1100" b="1" spc="-5" dirty="0">
                <a:latin typeface="Arial"/>
                <a:cs typeface="Arial"/>
              </a:rPr>
              <a:t>Mean</a:t>
            </a:r>
            <a:endParaRPr sz="1100">
              <a:latin typeface="Arial"/>
              <a:cs typeface="Arial"/>
            </a:endParaRPr>
          </a:p>
        </p:txBody>
      </p:sp>
      <p:sp>
        <p:nvSpPr>
          <p:cNvPr id="6" name="object 6"/>
          <p:cNvSpPr txBox="1"/>
          <p:nvPr/>
        </p:nvSpPr>
        <p:spPr>
          <a:xfrm>
            <a:off x="1911998" y="2622968"/>
            <a:ext cx="654685" cy="180819"/>
          </a:xfrm>
          <a:prstGeom prst="rect">
            <a:avLst/>
          </a:prstGeom>
        </p:spPr>
        <p:txBody>
          <a:bodyPr vert="horz" wrap="square" lIns="0" tIns="11430" rIns="0" bIns="0" rtlCol="0">
            <a:spAutoFit/>
          </a:bodyPr>
          <a:lstStyle/>
          <a:p>
            <a:pPr marL="38100">
              <a:spcBef>
                <a:spcPts val="90"/>
              </a:spcBef>
            </a:pPr>
            <a:r>
              <a:rPr sz="1100" i="1" spc="-85" dirty="0">
                <a:latin typeface="Arial"/>
                <a:cs typeface="Arial"/>
              </a:rPr>
              <a:t>E</a:t>
            </a:r>
            <a:r>
              <a:rPr sz="1100" i="1" spc="-175" dirty="0">
                <a:latin typeface="Arial"/>
                <a:cs typeface="Arial"/>
              </a:rPr>
              <a:t> </a:t>
            </a:r>
            <a:r>
              <a:rPr sz="1100" spc="-110" dirty="0">
                <a:latin typeface="Tahoma"/>
                <a:cs typeface="Tahoma"/>
              </a:rPr>
              <a:t>[</a:t>
            </a:r>
            <a:r>
              <a:rPr sz="1100" i="1" spc="-10" dirty="0">
                <a:latin typeface="Arial"/>
                <a:cs typeface="Arial"/>
              </a:rPr>
              <a:t>X</a:t>
            </a:r>
            <a:r>
              <a:rPr sz="1200" i="1" spc="-52" baseline="-10416" dirty="0">
                <a:latin typeface="Trebuchet MS"/>
                <a:cs typeface="Trebuchet MS"/>
              </a:rPr>
              <a:t>t</a:t>
            </a:r>
            <a:r>
              <a:rPr sz="1200" i="1" spc="-202" baseline="-10416" dirty="0">
                <a:latin typeface="Trebuchet MS"/>
                <a:cs typeface="Trebuchet MS"/>
              </a:rPr>
              <a:t> </a:t>
            </a:r>
            <a:r>
              <a:rPr sz="1100" spc="-110" dirty="0">
                <a:latin typeface="Tahoma"/>
                <a:cs typeface="Tahoma"/>
              </a:rPr>
              <a:t>]</a:t>
            </a:r>
            <a:r>
              <a:rPr sz="1100" spc="-40" dirty="0">
                <a:latin typeface="Tahoma"/>
                <a:cs typeface="Tahoma"/>
              </a:rPr>
              <a:t> </a:t>
            </a:r>
            <a:r>
              <a:rPr sz="1100" spc="45" dirty="0">
                <a:latin typeface="Tahoma"/>
                <a:cs typeface="Tahoma"/>
              </a:rPr>
              <a:t>=</a:t>
            </a:r>
            <a:r>
              <a:rPr sz="1100" spc="-45" dirty="0">
                <a:latin typeface="Tahoma"/>
                <a:cs typeface="Tahoma"/>
              </a:rPr>
              <a:t> </a:t>
            </a:r>
            <a:r>
              <a:rPr sz="1100" spc="-55" dirty="0">
                <a:latin typeface="Tahoma"/>
                <a:cs typeface="Tahoma"/>
              </a:rPr>
              <a:t>0</a:t>
            </a:r>
            <a:endParaRPr sz="1100">
              <a:latin typeface="Tahoma"/>
              <a:cs typeface="Tahoma"/>
            </a:endParaRPr>
          </a:p>
        </p:txBody>
      </p:sp>
      <p:sp>
        <p:nvSpPr>
          <p:cNvPr id="7" name="object 7"/>
          <p:cNvSpPr txBox="1"/>
          <p:nvPr/>
        </p:nvSpPr>
        <p:spPr>
          <a:xfrm>
            <a:off x="1257376" y="2934322"/>
            <a:ext cx="706120" cy="180819"/>
          </a:xfrm>
          <a:prstGeom prst="rect">
            <a:avLst/>
          </a:prstGeom>
        </p:spPr>
        <p:txBody>
          <a:bodyPr vert="horz" wrap="square" lIns="0" tIns="11430" rIns="0" bIns="0" rtlCol="0">
            <a:spAutoFit/>
          </a:bodyPr>
          <a:lstStyle/>
          <a:p>
            <a:pPr marL="151130" indent="-139065">
              <a:spcBef>
                <a:spcPts val="90"/>
              </a:spcBef>
              <a:buClr>
                <a:srgbClr val="3333B2"/>
              </a:buClr>
              <a:buFont typeface="Lucida Sans Unicode"/>
              <a:buChar char="•"/>
              <a:tabLst>
                <a:tab pos="151765" algn="l"/>
              </a:tabLst>
            </a:pPr>
            <a:r>
              <a:rPr sz="1100" b="1" spc="-45" dirty="0">
                <a:latin typeface="Arial"/>
                <a:cs typeface="Arial"/>
              </a:rPr>
              <a:t>Variance</a:t>
            </a:r>
            <a:endParaRPr sz="1100">
              <a:latin typeface="Arial"/>
              <a:cs typeface="Arial"/>
            </a:endParaRPr>
          </a:p>
        </p:txBody>
      </p:sp>
      <p:sp>
        <p:nvSpPr>
          <p:cNvPr id="8" name="object 8"/>
          <p:cNvSpPr txBox="1"/>
          <p:nvPr/>
        </p:nvSpPr>
        <p:spPr>
          <a:xfrm>
            <a:off x="2467344" y="2992424"/>
            <a:ext cx="64769" cy="135293"/>
          </a:xfrm>
          <a:prstGeom prst="rect">
            <a:avLst/>
          </a:prstGeom>
        </p:spPr>
        <p:txBody>
          <a:bodyPr vert="horz" wrap="square" lIns="0" tIns="12065" rIns="0" bIns="0" rtlCol="0">
            <a:spAutoFit/>
          </a:bodyPr>
          <a:lstStyle/>
          <a:p>
            <a:pPr marL="12700">
              <a:spcBef>
                <a:spcPts val="95"/>
              </a:spcBef>
            </a:pPr>
            <a:r>
              <a:rPr sz="800" i="1" spc="-35" dirty="0">
                <a:latin typeface="Trebuchet MS"/>
                <a:cs typeface="Trebuchet MS"/>
              </a:rPr>
              <a:t>t</a:t>
            </a:r>
            <a:endParaRPr sz="800">
              <a:latin typeface="Trebuchet MS"/>
              <a:cs typeface="Trebuchet MS"/>
            </a:endParaRPr>
          </a:p>
        </p:txBody>
      </p:sp>
      <p:sp>
        <p:nvSpPr>
          <p:cNvPr id="9" name="object 9"/>
          <p:cNvSpPr txBox="1"/>
          <p:nvPr/>
        </p:nvSpPr>
        <p:spPr>
          <a:xfrm>
            <a:off x="2122513" y="2934322"/>
            <a:ext cx="622935" cy="180819"/>
          </a:xfrm>
          <a:prstGeom prst="rect">
            <a:avLst/>
          </a:prstGeom>
        </p:spPr>
        <p:txBody>
          <a:bodyPr vert="horz" wrap="square" lIns="0" tIns="11430" rIns="0" bIns="0" rtlCol="0">
            <a:spAutoFit/>
          </a:bodyPr>
          <a:lstStyle/>
          <a:p>
            <a:pPr marL="12700">
              <a:spcBef>
                <a:spcPts val="90"/>
              </a:spcBef>
            </a:pPr>
            <a:r>
              <a:rPr sz="1100" spc="-15" dirty="0">
                <a:latin typeface="Tahoma"/>
                <a:cs typeface="Tahoma"/>
              </a:rPr>
              <a:t>Var(</a:t>
            </a:r>
            <a:r>
              <a:rPr sz="1100" i="1" spc="-15" dirty="0">
                <a:latin typeface="Arial"/>
                <a:cs typeface="Arial"/>
              </a:rPr>
              <a:t>X</a:t>
            </a:r>
            <a:r>
              <a:rPr sz="1100" i="1" spc="55" dirty="0">
                <a:latin typeface="Arial"/>
                <a:cs typeface="Arial"/>
              </a:rPr>
              <a:t> </a:t>
            </a:r>
            <a:r>
              <a:rPr sz="1100" dirty="0">
                <a:latin typeface="Tahoma"/>
                <a:cs typeface="Tahoma"/>
              </a:rPr>
              <a:t>)</a:t>
            </a:r>
            <a:r>
              <a:rPr sz="1100" spc="-75" dirty="0">
                <a:latin typeface="Tahoma"/>
                <a:cs typeface="Tahoma"/>
              </a:rPr>
              <a:t> </a:t>
            </a:r>
            <a:r>
              <a:rPr sz="1100" spc="45" dirty="0">
                <a:latin typeface="Tahoma"/>
                <a:cs typeface="Tahoma"/>
              </a:rPr>
              <a:t>=</a:t>
            </a:r>
            <a:endParaRPr sz="1100">
              <a:latin typeface="Tahoma"/>
              <a:cs typeface="Tahoma"/>
            </a:endParaRPr>
          </a:p>
        </p:txBody>
      </p:sp>
      <p:sp>
        <p:nvSpPr>
          <p:cNvPr id="10" name="object 10"/>
          <p:cNvSpPr txBox="1"/>
          <p:nvPr/>
        </p:nvSpPr>
        <p:spPr>
          <a:xfrm>
            <a:off x="2907564" y="2778391"/>
            <a:ext cx="214629" cy="180819"/>
          </a:xfrm>
          <a:prstGeom prst="rect">
            <a:avLst/>
          </a:prstGeom>
        </p:spPr>
        <p:txBody>
          <a:bodyPr vert="horz" wrap="square" lIns="0" tIns="11430" rIns="0" bIns="0" rtlCol="0">
            <a:spAutoFit/>
          </a:bodyPr>
          <a:lstStyle/>
          <a:p>
            <a:pPr marL="38100">
              <a:spcBef>
                <a:spcPts val="90"/>
              </a:spcBef>
            </a:pPr>
            <a:r>
              <a:rPr sz="1650" i="1" spc="-37" baseline="-20202" dirty="0">
                <a:latin typeface="Verdana"/>
                <a:cs typeface="Verdana"/>
              </a:rPr>
              <a:t>σ</a:t>
            </a:r>
            <a:r>
              <a:rPr sz="800" spc="-25" dirty="0">
                <a:latin typeface="Tahoma"/>
                <a:cs typeface="Tahoma"/>
              </a:rPr>
              <a:t>2</a:t>
            </a:r>
            <a:endParaRPr sz="800">
              <a:latin typeface="Tahoma"/>
              <a:cs typeface="Tahoma"/>
            </a:endParaRPr>
          </a:p>
        </p:txBody>
      </p:sp>
      <p:sp>
        <p:nvSpPr>
          <p:cNvPr id="11" name="object 11"/>
          <p:cNvSpPr txBox="1"/>
          <p:nvPr/>
        </p:nvSpPr>
        <p:spPr>
          <a:xfrm>
            <a:off x="3012135" y="2900235"/>
            <a:ext cx="99060" cy="135293"/>
          </a:xfrm>
          <a:prstGeom prst="rect">
            <a:avLst/>
          </a:prstGeom>
        </p:spPr>
        <p:txBody>
          <a:bodyPr vert="horz" wrap="square" lIns="0" tIns="12065" rIns="0" bIns="0" rtlCol="0">
            <a:spAutoFit/>
          </a:bodyPr>
          <a:lstStyle/>
          <a:p>
            <a:pPr marL="12700">
              <a:spcBef>
                <a:spcPts val="95"/>
              </a:spcBef>
            </a:pPr>
            <a:r>
              <a:rPr sz="800" i="1" spc="-20" dirty="0">
                <a:latin typeface="Trebuchet MS"/>
                <a:cs typeface="Trebuchet MS"/>
              </a:rPr>
              <a:t>w</a:t>
            </a:r>
            <a:endParaRPr sz="800">
              <a:latin typeface="Trebuchet MS"/>
              <a:cs typeface="Trebuchet MS"/>
            </a:endParaRPr>
          </a:p>
        </p:txBody>
      </p:sp>
      <p:sp>
        <p:nvSpPr>
          <p:cNvPr id="12" name="object 12"/>
          <p:cNvSpPr/>
          <p:nvPr/>
        </p:nvSpPr>
        <p:spPr>
          <a:xfrm>
            <a:off x="2786164" y="3050933"/>
            <a:ext cx="489584" cy="0"/>
          </a:xfrm>
          <a:custGeom>
            <a:avLst/>
            <a:gdLst/>
            <a:ahLst/>
            <a:cxnLst/>
            <a:rect l="l" t="t" r="r" b="b"/>
            <a:pathLst>
              <a:path w="489585">
                <a:moveTo>
                  <a:pt x="0" y="0"/>
                </a:moveTo>
                <a:lnTo>
                  <a:pt x="489013" y="0"/>
                </a:lnTo>
              </a:path>
            </a:pathLst>
          </a:custGeom>
          <a:ln w="5537">
            <a:solidFill>
              <a:srgbClr val="000000"/>
            </a:solidFill>
          </a:ln>
        </p:spPr>
        <p:txBody>
          <a:bodyPr wrap="square" lIns="0" tIns="0" rIns="0" bIns="0" rtlCol="0"/>
          <a:lstStyle/>
          <a:p>
            <a:endParaRPr/>
          </a:p>
        </p:txBody>
      </p:sp>
      <p:sp>
        <p:nvSpPr>
          <p:cNvPr id="13" name="object 13"/>
          <p:cNvSpPr txBox="1"/>
          <p:nvPr/>
        </p:nvSpPr>
        <p:spPr>
          <a:xfrm>
            <a:off x="3148496" y="3022828"/>
            <a:ext cx="79375" cy="135293"/>
          </a:xfrm>
          <a:prstGeom prst="rect">
            <a:avLst/>
          </a:prstGeom>
        </p:spPr>
        <p:txBody>
          <a:bodyPr vert="horz" wrap="square" lIns="0" tIns="12065" rIns="0" bIns="0" rtlCol="0">
            <a:spAutoFit/>
          </a:bodyPr>
          <a:lstStyle/>
          <a:p>
            <a:pPr marL="12700">
              <a:spcBef>
                <a:spcPts val="95"/>
              </a:spcBef>
            </a:pPr>
            <a:r>
              <a:rPr sz="800" spc="-15" dirty="0">
                <a:latin typeface="Tahoma"/>
                <a:cs typeface="Tahoma"/>
              </a:rPr>
              <a:t>2</a:t>
            </a:r>
            <a:endParaRPr sz="800">
              <a:latin typeface="Tahoma"/>
              <a:cs typeface="Tahoma"/>
            </a:endParaRPr>
          </a:p>
        </p:txBody>
      </p:sp>
      <p:sp>
        <p:nvSpPr>
          <p:cNvPr id="14" name="object 14"/>
          <p:cNvSpPr txBox="1"/>
          <p:nvPr/>
        </p:nvSpPr>
        <p:spPr>
          <a:xfrm>
            <a:off x="3148496" y="3111423"/>
            <a:ext cx="79375" cy="135293"/>
          </a:xfrm>
          <a:prstGeom prst="rect">
            <a:avLst/>
          </a:prstGeom>
        </p:spPr>
        <p:txBody>
          <a:bodyPr vert="horz" wrap="square" lIns="0" tIns="12065" rIns="0" bIns="0" rtlCol="0">
            <a:spAutoFit/>
          </a:bodyPr>
          <a:lstStyle/>
          <a:p>
            <a:pPr marL="12700">
              <a:spcBef>
                <a:spcPts val="95"/>
              </a:spcBef>
            </a:pPr>
            <a:r>
              <a:rPr sz="800" spc="-15" dirty="0">
                <a:latin typeface="Tahoma"/>
                <a:cs typeface="Tahoma"/>
              </a:rPr>
              <a:t>1</a:t>
            </a:r>
            <a:endParaRPr sz="800">
              <a:latin typeface="Tahoma"/>
              <a:cs typeface="Tahoma"/>
            </a:endParaRPr>
          </a:p>
        </p:txBody>
      </p:sp>
      <p:sp>
        <p:nvSpPr>
          <p:cNvPr id="15" name="object 15"/>
          <p:cNvSpPr txBox="1"/>
          <p:nvPr/>
        </p:nvSpPr>
        <p:spPr>
          <a:xfrm>
            <a:off x="2773464" y="3033229"/>
            <a:ext cx="514350" cy="180819"/>
          </a:xfrm>
          <a:prstGeom prst="rect">
            <a:avLst/>
          </a:prstGeom>
        </p:spPr>
        <p:txBody>
          <a:bodyPr vert="horz" wrap="square" lIns="0" tIns="11430" rIns="0" bIns="0" rtlCol="0">
            <a:spAutoFit/>
          </a:bodyPr>
          <a:lstStyle/>
          <a:p>
            <a:pPr marL="12700">
              <a:spcBef>
                <a:spcPts val="90"/>
              </a:spcBef>
            </a:pPr>
            <a:r>
              <a:rPr sz="1100" spc="-30" dirty="0">
                <a:latin typeface="Tahoma"/>
                <a:cs typeface="Tahoma"/>
              </a:rPr>
              <a:t>(1</a:t>
            </a:r>
            <a:r>
              <a:rPr sz="1100" spc="-105" dirty="0">
                <a:latin typeface="Tahoma"/>
                <a:cs typeface="Tahoma"/>
              </a:rPr>
              <a:t> </a:t>
            </a:r>
            <a:r>
              <a:rPr sz="1100" spc="-30" dirty="0">
                <a:latin typeface="Lucida Sans Unicode"/>
                <a:cs typeface="Lucida Sans Unicode"/>
              </a:rPr>
              <a:t>−</a:t>
            </a:r>
            <a:r>
              <a:rPr sz="1100" spc="-105" dirty="0">
                <a:latin typeface="Lucida Sans Unicode"/>
                <a:cs typeface="Lucida Sans Unicode"/>
              </a:rPr>
              <a:t> </a:t>
            </a:r>
            <a:r>
              <a:rPr sz="1100" i="1" spc="-220" dirty="0">
                <a:latin typeface="Verdana"/>
                <a:cs typeface="Verdana"/>
              </a:rPr>
              <a:t>φ</a:t>
            </a:r>
            <a:r>
              <a:rPr sz="1100" i="1" spc="85" dirty="0">
                <a:latin typeface="Verdana"/>
                <a:cs typeface="Verdana"/>
              </a:rPr>
              <a:t> </a:t>
            </a:r>
            <a:r>
              <a:rPr sz="1100" dirty="0">
                <a:latin typeface="Tahoma"/>
                <a:cs typeface="Tahoma"/>
              </a:rPr>
              <a:t>)</a:t>
            </a:r>
            <a:endParaRPr sz="1100">
              <a:latin typeface="Tahoma"/>
              <a:cs typeface="Tahoma"/>
            </a:endParaRPr>
          </a:p>
        </p:txBody>
      </p:sp>
    </p:spTree>
  </p:cSld>
  <p:clrMapOvr>
    <a:masterClrMapping/>
  </p:clrMapOvr>
  <p:transition>
    <p:cut/>
  </p:transition>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013573" y="198524"/>
            <a:ext cx="2658745" cy="232756"/>
          </a:xfrm>
          <a:prstGeom prst="rect">
            <a:avLst/>
          </a:prstGeom>
        </p:spPr>
        <p:txBody>
          <a:bodyPr vert="horz" wrap="square" lIns="0" tIns="17145" rIns="0" bIns="0" rtlCol="0">
            <a:spAutoFit/>
          </a:bodyPr>
          <a:lstStyle/>
          <a:p>
            <a:pPr marL="12700">
              <a:spcBef>
                <a:spcPts val="135"/>
              </a:spcBef>
            </a:pPr>
            <a:r>
              <a:rPr spc="60" dirty="0"/>
              <a:t>AR</a:t>
            </a:r>
            <a:r>
              <a:rPr spc="15" dirty="0"/>
              <a:t> </a:t>
            </a:r>
            <a:r>
              <a:rPr spc="-35" dirty="0"/>
              <a:t>Models:</a:t>
            </a:r>
            <a:r>
              <a:rPr spc="165" dirty="0"/>
              <a:t> </a:t>
            </a:r>
            <a:r>
              <a:rPr spc="-50" dirty="0"/>
              <a:t>Parameters</a:t>
            </a:r>
            <a:r>
              <a:rPr spc="15" dirty="0"/>
              <a:t> </a:t>
            </a:r>
            <a:r>
              <a:rPr spc="-20" dirty="0"/>
              <a:t>Estimation</a:t>
            </a:r>
          </a:p>
        </p:txBody>
      </p:sp>
      <p:sp>
        <p:nvSpPr>
          <p:cNvPr id="3" name="object 3"/>
          <p:cNvSpPr txBox="1"/>
          <p:nvPr/>
        </p:nvSpPr>
        <p:spPr>
          <a:xfrm>
            <a:off x="1155776" y="899756"/>
            <a:ext cx="3813810" cy="1237968"/>
          </a:xfrm>
          <a:prstGeom prst="rect">
            <a:avLst/>
          </a:prstGeom>
        </p:spPr>
        <p:txBody>
          <a:bodyPr vert="horz" wrap="square" lIns="0" tIns="6985" rIns="0" bIns="0" rtlCol="0">
            <a:spAutoFit/>
          </a:bodyPr>
          <a:lstStyle/>
          <a:p>
            <a:pPr marL="252729" marR="81280" indent="-139065" algn="just">
              <a:lnSpc>
                <a:spcPct val="102600"/>
              </a:lnSpc>
              <a:spcBef>
                <a:spcPts val="55"/>
              </a:spcBef>
              <a:buClr>
                <a:srgbClr val="3333B2"/>
              </a:buClr>
              <a:buFont typeface="Lucida Sans Unicode"/>
              <a:buChar char="•"/>
              <a:tabLst>
                <a:tab pos="253365" algn="l"/>
              </a:tabLst>
            </a:pPr>
            <a:r>
              <a:rPr sz="1100" spc="-25" dirty="0">
                <a:latin typeface="Tahoma"/>
                <a:cs typeface="Tahoma"/>
              </a:rPr>
              <a:t>Note </a:t>
            </a:r>
            <a:r>
              <a:rPr sz="1100" spc="-15" dirty="0">
                <a:latin typeface="Tahoma"/>
                <a:cs typeface="Tahoma"/>
              </a:rPr>
              <a:t>that </a:t>
            </a:r>
            <a:r>
              <a:rPr sz="1100" i="1" spc="-50" dirty="0">
                <a:latin typeface="Arial"/>
                <a:cs typeface="Arial"/>
              </a:rPr>
              <a:t>p </a:t>
            </a:r>
            <a:r>
              <a:rPr sz="1100" spc="-35" dirty="0">
                <a:latin typeface="Tahoma"/>
                <a:cs typeface="Tahoma"/>
              </a:rPr>
              <a:t>is like </a:t>
            </a:r>
            <a:r>
              <a:rPr sz="1100" spc="-55" dirty="0">
                <a:latin typeface="Tahoma"/>
                <a:cs typeface="Tahoma"/>
              </a:rPr>
              <a:t>a </a:t>
            </a:r>
            <a:r>
              <a:rPr sz="1100" spc="-50" dirty="0">
                <a:latin typeface="Tahoma"/>
                <a:cs typeface="Tahoma"/>
              </a:rPr>
              <a:t>hyperparameter </a:t>
            </a:r>
            <a:r>
              <a:rPr sz="1100" spc="-45" dirty="0">
                <a:latin typeface="Tahoma"/>
                <a:cs typeface="Tahoma"/>
              </a:rPr>
              <a:t>for </a:t>
            </a:r>
            <a:r>
              <a:rPr sz="1100" spc="-40" dirty="0">
                <a:latin typeface="Tahoma"/>
                <a:cs typeface="Tahoma"/>
              </a:rPr>
              <a:t>the </a:t>
            </a:r>
            <a:r>
              <a:rPr sz="1100" i="1" spc="-5" dirty="0">
                <a:latin typeface="Arial"/>
                <a:cs typeface="Arial"/>
              </a:rPr>
              <a:t>AR</a:t>
            </a:r>
            <a:r>
              <a:rPr sz="1100" spc="-5" dirty="0">
                <a:latin typeface="Tahoma"/>
                <a:cs typeface="Tahoma"/>
              </a:rPr>
              <a:t>(</a:t>
            </a:r>
            <a:r>
              <a:rPr sz="1100" i="1" spc="-5" dirty="0">
                <a:latin typeface="Arial"/>
                <a:cs typeface="Arial"/>
              </a:rPr>
              <a:t>p</a:t>
            </a:r>
            <a:r>
              <a:rPr sz="1100" spc="-5" dirty="0">
                <a:latin typeface="Tahoma"/>
                <a:cs typeface="Tahoma"/>
              </a:rPr>
              <a:t>) </a:t>
            </a:r>
            <a:r>
              <a:rPr sz="1100" spc="-55" dirty="0">
                <a:latin typeface="Tahoma"/>
                <a:cs typeface="Tahoma"/>
              </a:rPr>
              <a:t>process, </a:t>
            </a:r>
            <a:r>
              <a:rPr sz="1100" spc="-50" dirty="0">
                <a:latin typeface="Tahoma"/>
                <a:cs typeface="Tahoma"/>
              </a:rPr>
              <a:t> </a:t>
            </a:r>
            <a:r>
              <a:rPr sz="1100" spc="-40" dirty="0">
                <a:latin typeface="Tahoma"/>
                <a:cs typeface="Tahoma"/>
              </a:rPr>
              <a:t>thus </a:t>
            </a:r>
            <a:r>
              <a:rPr sz="1100" spc="-10" dirty="0">
                <a:latin typeface="Tahoma"/>
                <a:cs typeface="Tahoma"/>
              </a:rPr>
              <a:t>fitting </a:t>
            </a:r>
            <a:r>
              <a:rPr sz="1100" spc="-55" dirty="0">
                <a:latin typeface="Tahoma"/>
                <a:cs typeface="Tahoma"/>
              </a:rPr>
              <a:t>an </a:t>
            </a:r>
            <a:r>
              <a:rPr sz="1100" i="1" spc="-5" dirty="0">
                <a:latin typeface="Arial"/>
                <a:cs typeface="Arial"/>
              </a:rPr>
              <a:t>AR</a:t>
            </a:r>
            <a:r>
              <a:rPr sz="1100" spc="-5" dirty="0">
                <a:latin typeface="Tahoma"/>
                <a:cs typeface="Tahoma"/>
              </a:rPr>
              <a:t>(</a:t>
            </a:r>
            <a:r>
              <a:rPr sz="1100" i="1" spc="-5" dirty="0">
                <a:latin typeface="Arial"/>
                <a:cs typeface="Arial"/>
              </a:rPr>
              <a:t>p</a:t>
            </a:r>
            <a:r>
              <a:rPr sz="1100" spc="-5" dirty="0">
                <a:latin typeface="Tahoma"/>
                <a:cs typeface="Tahoma"/>
              </a:rPr>
              <a:t>) </a:t>
            </a:r>
            <a:r>
              <a:rPr sz="1100" spc="-45" dirty="0">
                <a:latin typeface="Tahoma"/>
                <a:cs typeface="Tahoma"/>
              </a:rPr>
              <a:t>model </a:t>
            </a:r>
            <a:r>
              <a:rPr sz="1100" spc="-70" dirty="0">
                <a:latin typeface="Tahoma"/>
                <a:cs typeface="Tahoma"/>
              </a:rPr>
              <a:t>presumes </a:t>
            </a:r>
            <a:r>
              <a:rPr sz="1100" i="1" spc="-50" dirty="0">
                <a:latin typeface="Arial"/>
                <a:cs typeface="Arial"/>
              </a:rPr>
              <a:t>p </a:t>
            </a:r>
            <a:r>
              <a:rPr sz="1100" spc="-35" dirty="0">
                <a:latin typeface="Tahoma"/>
                <a:cs typeface="Tahoma"/>
              </a:rPr>
              <a:t>is </a:t>
            </a:r>
            <a:r>
              <a:rPr sz="1100" spc="-55" dirty="0">
                <a:latin typeface="Tahoma"/>
                <a:cs typeface="Tahoma"/>
              </a:rPr>
              <a:t>known </a:t>
            </a:r>
            <a:r>
              <a:rPr sz="1100" spc="-50" dirty="0">
                <a:latin typeface="Tahoma"/>
                <a:cs typeface="Tahoma"/>
              </a:rPr>
              <a:t>and </a:t>
            </a:r>
            <a:r>
              <a:rPr sz="1100" spc="-35" dirty="0">
                <a:latin typeface="Tahoma"/>
                <a:cs typeface="Tahoma"/>
              </a:rPr>
              <a:t>only </a:t>
            </a:r>
            <a:r>
              <a:rPr sz="1100" spc="-30" dirty="0">
                <a:latin typeface="Tahoma"/>
                <a:cs typeface="Tahoma"/>
              </a:rPr>
              <a:t> </a:t>
            </a:r>
            <a:r>
              <a:rPr sz="1100" spc="-40" dirty="0">
                <a:latin typeface="Tahoma"/>
                <a:cs typeface="Tahoma"/>
              </a:rPr>
              <a:t>focusing</a:t>
            </a:r>
            <a:r>
              <a:rPr sz="1100" spc="20" dirty="0">
                <a:latin typeface="Tahoma"/>
                <a:cs typeface="Tahoma"/>
              </a:rPr>
              <a:t> </a:t>
            </a:r>
            <a:r>
              <a:rPr sz="1100" spc="-55" dirty="0">
                <a:latin typeface="Tahoma"/>
                <a:cs typeface="Tahoma"/>
              </a:rPr>
              <a:t>on</a:t>
            </a:r>
            <a:r>
              <a:rPr sz="1100" spc="15" dirty="0">
                <a:latin typeface="Tahoma"/>
                <a:cs typeface="Tahoma"/>
              </a:rPr>
              <a:t> </a:t>
            </a:r>
            <a:r>
              <a:rPr sz="1100" spc="-35" dirty="0">
                <a:latin typeface="Tahoma"/>
                <a:cs typeface="Tahoma"/>
              </a:rPr>
              <a:t>estimating</a:t>
            </a:r>
            <a:r>
              <a:rPr sz="1100" spc="20" dirty="0">
                <a:latin typeface="Tahoma"/>
                <a:cs typeface="Tahoma"/>
              </a:rPr>
              <a:t> </a:t>
            </a:r>
            <a:r>
              <a:rPr sz="1100" spc="-35" dirty="0">
                <a:solidFill>
                  <a:srgbClr val="3333B2"/>
                </a:solidFill>
                <a:latin typeface="Tahoma"/>
                <a:cs typeface="Tahoma"/>
              </a:rPr>
              <a:t>coefficients</a:t>
            </a:r>
            <a:r>
              <a:rPr sz="1100" spc="-35" dirty="0">
                <a:latin typeface="Tahoma"/>
                <a:cs typeface="Tahoma"/>
              </a:rPr>
              <a:t>,</a:t>
            </a:r>
            <a:r>
              <a:rPr sz="1100" spc="20" dirty="0">
                <a:latin typeface="Tahoma"/>
                <a:cs typeface="Tahoma"/>
              </a:rPr>
              <a:t> </a:t>
            </a:r>
            <a:r>
              <a:rPr sz="1100" spc="-40" dirty="0">
                <a:latin typeface="Tahoma"/>
                <a:cs typeface="Tahoma"/>
              </a:rPr>
              <a:t>i.e.</a:t>
            </a:r>
            <a:r>
              <a:rPr sz="1100" spc="140" dirty="0">
                <a:latin typeface="Tahoma"/>
                <a:cs typeface="Tahoma"/>
              </a:rPr>
              <a:t> </a:t>
            </a:r>
            <a:r>
              <a:rPr sz="1100" i="1" spc="-95" dirty="0">
                <a:latin typeface="Verdana"/>
                <a:cs typeface="Verdana"/>
              </a:rPr>
              <a:t>φ</a:t>
            </a:r>
            <a:r>
              <a:rPr sz="1200" spc="-142" baseline="-10416" dirty="0">
                <a:latin typeface="Tahoma"/>
                <a:cs typeface="Tahoma"/>
              </a:rPr>
              <a:t>1</a:t>
            </a:r>
            <a:r>
              <a:rPr sz="1100" i="1" spc="-95" dirty="0">
                <a:latin typeface="Verdana"/>
                <a:cs typeface="Verdana"/>
              </a:rPr>
              <a:t>,</a:t>
            </a:r>
            <a:r>
              <a:rPr sz="1100" i="1" spc="-204" dirty="0">
                <a:latin typeface="Verdana"/>
                <a:cs typeface="Verdana"/>
              </a:rPr>
              <a:t> </a:t>
            </a:r>
            <a:r>
              <a:rPr sz="1100" i="1" spc="-95" dirty="0">
                <a:latin typeface="Verdana"/>
                <a:cs typeface="Verdana"/>
              </a:rPr>
              <a:t>φ</a:t>
            </a:r>
            <a:r>
              <a:rPr sz="1200" spc="-142" baseline="-10416" dirty="0">
                <a:latin typeface="Tahoma"/>
                <a:cs typeface="Tahoma"/>
              </a:rPr>
              <a:t>2</a:t>
            </a:r>
            <a:r>
              <a:rPr sz="1100" i="1" spc="-95" dirty="0">
                <a:latin typeface="Verdana"/>
                <a:cs typeface="Verdana"/>
              </a:rPr>
              <a:t>,</a:t>
            </a:r>
            <a:r>
              <a:rPr sz="1100" i="1" spc="-204" dirty="0">
                <a:latin typeface="Verdana"/>
                <a:cs typeface="Verdana"/>
              </a:rPr>
              <a:t> </a:t>
            </a:r>
            <a:r>
              <a:rPr sz="1100" i="1" spc="-100" dirty="0">
                <a:latin typeface="Verdana"/>
                <a:cs typeface="Verdana"/>
              </a:rPr>
              <a:t>.</a:t>
            </a:r>
            <a:r>
              <a:rPr sz="1100" i="1" spc="-204" dirty="0">
                <a:latin typeface="Verdana"/>
                <a:cs typeface="Verdana"/>
              </a:rPr>
              <a:t> </a:t>
            </a:r>
            <a:r>
              <a:rPr sz="1100" i="1" spc="-100" dirty="0">
                <a:latin typeface="Verdana"/>
                <a:cs typeface="Verdana"/>
              </a:rPr>
              <a:t>.</a:t>
            </a:r>
            <a:r>
              <a:rPr sz="1100" i="1" spc="-204" dirty="0">
                <a:latin typeface="Verdana"/>
                <a:cs typeface="Verdana"/>
              </a:rPr>
              <a:t> </a:t>
            </a:r>
            <a:r>
              <a:rPr sz="1100" i="1" spc="-100" dirty="0">
                <a:latin typeface="Verdana"/>
                <a:cs typeface="Verdana"/>
              </a:rPr>
              <a:t>.</a:t>
            </a:r>
            <a:r>
              <a:rPr sz="1100" i="1" spc="-204" dirty="0">
                <a:latin typeface="Verdana"/>
                <a:cs typeface="Verdana"/>
              </a:rPr>
              <a:t> </a:t>
            </a:r>
            <a:r>
              <a:rPr sz="1100" i="1" spc="-100" dirty="0">
                <a:latin typeface="Verdana"/>
                <a:cs typeface="Verdana"/>
              </a:rPr>
              <a:t>,</a:t>
            </a:r>
            <a:r>
              <a:rPr sz="1100" i="1" spc="-204" dirty="0">
                <a:latin typeface="Verdana"/>
                <a:cs typeface="Verdana"/>
              </a:rPr>
              <a:t> </a:t>
            </a:r>
            <a:r>
              <a:rPr sz="1100" i="1" spc="-114" dirty="0">
                <a:latin typeface="Verdana"/>
                <a:cs typeface="Verdana"/>
              </a:rPr>
              <a:t>φ</a:t>
            </a:r>
            <a:r>
              <a:rPr sz="1200" i="1" spc="-172" baseline="-10416" dirty="0">
                <a:latin typeface="Trebuchet MS"/>
                <a:cs typeface="Trebuchet MS"/>
              </a:rPr>
              <a:t>p</a:t>
            </a:r>
            <a:r>
              <a:rPr sz="1200" i="1" spc="-240" baseline="-10416" dirty="0">
                <a:latin typeface="Trebuchet MS"/>
                <a:cs typeface="Trebuchet MS"/>
              </a:rPr>
              <a:t> </a:t>
            </a:r>
            <a:r>
              <a:rPr sz="1100" spc="-35" dirty="0">
                <a:latin typeface="Tahoma"/>
                <a:cs typeface="Tahoma"/>
              </a:rPr>
              <a:t>.</a:t>
            </a:r>
            <a:endParaRPr sz="1100" dirty="0">
              <a:latin typeface="Tahoma"/>
              <a:cs typeface="Tahoma"/>
            </a:endParaRPr>
          </a:p>
          <a:p>
            <a:pPr marL="252729" indent="-139065">
              <a:spcBef>
                <a:spcPts val="175"/>
              </a:spcBef>
              <a:buClr>
                <a:srgbClr val="3333B2"/>
              </a:buClr>
              <a:buFont typeface="Lucida Sans Unicode"/>
              <a:buChar char="•"/>
              <a:tabLst>
                <a:tab pos="253365" algn="l"/>
              </a:tabLst>
            </a:pPr>
            <a:r>
              <a:rPr sz="1100" spc="-35" dirty="0">
                <a:latin typeface="Tahoma"/>
                <a:cs typeface="Tahoma"/>
              </a:rPr>
              <a:t>There</a:t>
            </a:r>
            <a:r>
              <a:rPr sz="1100" spc="15" dirty="0">
                <a:latin typeface="Tahoma"/>
                <a:cs typeface="Tahoma"/>
              </a:rPr>
              <a:t> </a:t>
            </a:r>
            <a:r>
              <a:rPr sz="1100" spc="-70" dirty="0">
                <a:latin typeface="Tahoma"/>
                <a:cs typeface="Tahoma"/>
              </a:rPr>
              <a:t>are</a:t>
            </a:r>
            <a:r>
              <a:rPr sz="1100" spc="20" dirty="0">
                <a:latin typeface="Tahoma"/>
                <a:cs typeface="Tahoma"/>
              </a:rPr>
              <a:t> </a:t>
            </a:r>
            <a:r>
              <a:rPr sz="1100" spc="-55" dirty="0">
                <a:latin typeface="Tahoma"/>
                <a:cs typeface="Tahoma"/>
              </a:rPr>
              <a:t>many</a:t>
            </a:r>
            <a:r>
              <a:rPr sz="1100" spc="15" dirty="0">
                <a:latin typeface="Tahoma"/>
                <a:cs typeface="Tahoma"/>
              </a:rPr>
              <a:t> </a:t>
            </a:r>
            <a:r>
              <a:rPr sz="1100" spc="-50" dirty="0">
                <a:latin typeface="Tahoma"/>
                <a:cs typeface="Tahoma"/>
              </a:rPr>
              <a:t>feasible</a:t>
            </a:r>
            <a:r>
              <a:rPr sz="1100" spc="20" dirty="0">
                <a:latin typeface="Tahoma"/>
                <a:cs typeface="Tahoma"/>
              </a:rPr>
              <a:t> </a:t>
            </a:r>
            <a:r>
              <a:rPr sz="1100" spc="-60" dirty="0">
                <a:latin typeface="Tahoma"/>
                <a:cs typeface="Tahoma"/>
              </a:rPr>
              <a:t>approaches:</a:t>
            </a:r>
            <a:endParaRPr sz="1100" dirty="0">
              <a:latin typeface="Tahoma"/>
              <a:cs typeface="Tahoma"/>
            </a:endParaRPr>
          </a:p>
          <a:p>
            <a:pPr marL="529590" lvl="1" indent="-133350">
              <a:lnSpc>
                <a:spcPts val="1200"/>
              </a:lnSpc>
              <a:spcBef>
                <a:spcPts val="175"/>
              </a:spcBef>
              <a:buFont typeface="Lucida Sans Unicode"/>
              <a:buChar char="•"/>
              <a:tabLst>
                <a:tab pos="530225" algn="l"/>
              </a:tabLst>
            </a:pPr>
            <a:r>
              <a:rPr sz="1000" spc="-10" dirty="0">
                <a:solidFill>
                  <a:srgbClr val="3333B2"/>
                </a:solidFill>
                <a:latin typeface="Tahoma"/>
                <a:cs typeface="Tahoma"/>
              </a:rPr>
              <a:t>Method</a:t>
            </a:r>
            <a:r>
              <a:rPr sz="1000" spc="15" dirty="0">
                <a:solidFill>
                  <a:srgbClr val="3333B2"/>
                </a:solidFill>
                <a:latin typeface="Tahoma"/>
                <a:cs typeface="Tahoma"/>
              </a:rPr>
              <a:t> </a:t>
            </a:r>
            <a:r>
              <a:rPr sz="1000" spc="-30" dirty="0">
                <a:solidFill>
                  <a:srgbClr val="3333B2"/>
                </a:solidFill>
                <a:latin typeface="Tahoma"/>
                <a:cs typeface="Tahoma"/>
              </a:rPr>
              <a:t>of</a:t>
            </a:r>
            <a:r>
              <a:rPr sz="1000" spc="10" dirty="0">
                <a:solidFill>
                  <a:srgbClr val="3333B2"/>
                </a:solidFill>
                <a:latin typeface="Tahoma"/>
                <a:cs typeface="Tahoma"/>
              </a:rPr>
              <a:t> </a:t>
            </a:r>
            <a:r>
              <a:rPr sz="1000" spc="-45" dirty="0">
                <a:solidFill>
                  <a:srgbClr val="3333B2"/>
                </a:solidFill>
                <a:latin typeface="Tahoma"/>
                <a:cs typeface="Tahoma"/>
              </a:rPr>
              <a:t>moments</a:t>
            </a:r>
            <a:r>
              <a:rPr sz="1000" spc="15" dirty="0">
                <a:solidFill>
                  <a:srgbClr val="3333B2"/>
                </a:solidFill>
                <a:latin typeface="Tahoma"/>
                <a:cs typeface="Tahoma"/>
              </a:rPr>
              <a:t> </a:t>
            </a:r>
            <a:r>
              <a:rPr sz="1000" spc="-35" dirty="0">
                <a:latin typeface="Tahoma"/>
                <a:cs typeface="Tahoma"/>
              </a:rPr>
              <a:t>estimator</a:t>
            </a:r>
            <a:r>
              <a:rPr sz="1000" spc="15" dirty="0">
                <a:latin typeface="Tahoma"/>
                <a:cs typeface="Tahoma"/>
              </a:rPr>
              <a:t> </a:t>
            </a:r>
            <a:endParaRPr lang="en-US" sz="1000" spc="15" dirty="0">
              <a:latin typeface="Tahoma"/>
              <a:cs typeface="Tahoma"/>
            </a:endParaRPr>
          </a:p>
          <a:p>
            <a:pPr marL="529590" lvl="1" indent="-133350">
              <a:lnSpc>
                <a:spcPts val="1200"/>
              </a:lnSpc>
              <a:spcBef>
                <a:spcPts val="175"/>
              </a:spcBef>
              <a:buFont typeface="Lucida Sans Unicode"/>
              <a:buChar char="•"/>
              <a:tabLst>
                <a:tab pos="530225" algn="l"/>
              </a:tabLst>
            </a:pPr>
            <a:r>
              <a:rPr sz="1000" spc="-20" dirty="0">
                <a:solidFill>
                  <a:srgbClr val="3333B2"/>
                </a:solidFill>
                <a:latin typeface="Tahoma"/>
                <a:cs typeface="Tahoma"/>
              </a:rPr>
              <a:t>Maximum</a:t>
            </a:r>
            <a:r>
              <a:rPr sz="1000" spc="20" dirty="0">
                <a:solidFill>
                  <a:srgbClr val="3333B2"/>
                </a:solidFill>
                <a:latin typeface="Tahoma"/>
                <a:cs typeface="Tahoma"/>
              </a:rPr>
              <a:t> </a:t>
            </a:r>
            <a:r>
              <a:rPr sz="1000" spc="-20" dirty="0">
                <a:solidFill>
                  <a:srgbClr val="3333B2"/>
                </a:solidFill>
                <a:latin typeface="Tahoma"/>
                <a:cs typeface="Tahoma"/>
              </a:rPr>
              <a:t>Likelihood</a:t>
            </a:r>
            <a:r>
              <a:rPr sz="1000" spc="25" dirty="0">
                <a:solidFill>
                  <a:srgbClr val="3333B2"/>
                </a:solidFill>
                <a:latin typeface="Tahoma"/>
                <a:cs typeface="Tahoma"/>
              </a:rPr>
              <a:t> </a:t>
            </a:r>
            <a:r>
              <a:rPr sz="1000" spc="-20" dirty="0">
                <a:solidFill>
                  <a:srgbClr val="3333B2"/>
                </a:solidFill>
                <a:latin typeface="Tahoma"/>
                <a:cs typeface="Tahoma"/>
              </a:rPr>
              <a:t>Estimation</a:t>
            </a:r>
            <a:r>
              <a:rPr sz="1000" spc="30" dirty="0">
                <a:solidFill>
                  <a:srgbClr val="3333B2"/>
                </a:solidFill>
                <a:latin typeface="Tahoma"/>
                <a:cs typeface="Tahoma"/>
              </a:rPr>
              <a:t> </a:t>
            </a:r>
            <a:r>
              <a:rPr sz="1000" spc="35" dirty="0">
                <a:solidFill>
                  <a:srgbClr val="3333B2"/>
                </a:solidFill>
                <a:latin typeface="Tahoma"/>
                <a:cs typeface="Tahoma"/>
              </a:rPr>
              <a:t>(MLE)</a:t>
            </a:r>
            <a:r>
              <a:rPr sz="1000" spc="25" dirty="0">
                <a:solidFill>
                  <a:srgbClr val="3333B2"/>
                </a:solidFill>
                <a:latin typeface="Tahoma"/>
                <a:cs typeface="Tahoma"/>
              </a:rPr>
              <a:t> </a:t>
            </a:r>
            <a:r>
              <a:rPr sz="1000" spc="-35" dirty="0">
                <a:latin typeface="Tahoma"/>
                <a:cs typeface="Tahoma"/>
              </a:rPr>
              <a:t>estimator</a:t>
            </a:r>
            <a:endParaRPr sz="1000" dirty="0">
              <a:latin typeface="Tahoma"/>
              <a:cs typeface="Tahoma"/>
            </a:endParaRPr>
          </a:p>
          <a:p>
            <a:pPr marL="529590" lvl="1" indent="-133350">
              <a:lnSpc>
                <a:spcPts val="1200"/>
              </a:lnSpc>
              <a:buFont typeface="Lucida Sans Unicode"/>
              <a:buChar char="•"/>
              <a:tabLst>
                <a:tab pos="530225" algn="l"/>
              </a:tabLst>
            </a:pPr>
            <a:r>
              <a:rPr sz="1000" spc="-30" dirty="0">
                <a:solidFill>
                  <a:srgbClr val="3333B2"/>
                </a:solidFill>
                <a:latin typeface="Tahoma"/>
                <a:cs typeface="Tahoma"/>
              </a:rPr>
              <a:t>Ordinary</a:t>
            </a:r>
            <a:r>
              <a:rPr sz="1000" spc="25" dirty="0">
                <a:solidFill>
                  <a:srgbClr val="3333B2"/>
                </a:solidFill>
                <a:latin typeface="Tahoma"/>
                <a:cs typeface="Tahoma"/>
              </a:rPr>
              <a:t> </a:t>
            </a:r>
            <a:r>
              <a:rPr sz="1000" spc="-30" dirty="0">
                <a:solidFill>
                  <a:srgbClr val="3333B2"/>
                </a:solidFill>
                <a:latin typeface="Tahoma"/>
                <a:cs typeface="Tahoma"/>
              </a:rPr>
              <a:t>Least</a:t>
            </a:r>
            <a:r>
              <a:rPr sz="1000" spc="25" dirty="0">
                <a:solidFill>
                  <a:srgbClr val="3333B2"/>
                </a:solidFill>
                <a:latin typeface="Tahoma"/>
                <a:cs typeface="Tahoma"/>
              </a:rPr>
              <a:t> </a:t>
            </a:r>
            <a:r>
              <a:rPr sz="1000" spc="-50" dirty="0">
                <a:solidFill>
                  <a:srgbClr val="3333B2"/>
                </a:solidFill>
                <a:latin typeface="Tahoma"/>
                <a:cs typeface="Tahoma"/>
              </a:rPr>
              <a:t>Squares</a:t>
            </a:r>
            <a:r>
              <a:rPr sz="1000" spc="25" dirty="0">
                <a:solidFill>
                  <a:srgbClr val="3333B2"/>
                </a:solidFill>
                <a:latin typeface="Tahoma"/>
                <a:cs typeface="Tahoma"/>
              </a:rPr>
              <a:t> </a:t>
            </a:r>
            <a:r>
              <a:rPr sz="1000" spc="10" dirty="0">
                <a:solidFill>
                  <a:srgbClr val="3333B2"/>
                </a:solidFill>
                <a:latin typeface="Tahoma"/>
                <a:cs typeface="Tahoma"/>
              </a:rPr>
              <a:t>(OLS)</a:t>
            </a:r>
            <a:r>
              <a:rPr sz="1000" spc="25" dirty="0">
                <a:solidFill>
                  <a:srgbClr val="3333B2"/>
                </a:solidFill>
                <a:latin typeface="Tahoma"/>
                <a:cs typeface="Tahoma"/>
              </a:rPr>
              <a:t> </a:t>
            </a:r>
            <a:r>
              <a:rPr sz="1000" spc="-35" dirty="0">
                <a:latin typeface="Tahoma"/>
                <a:cs typeface="Tahoma"/>
              </a:rPr>
              <a:t>estimator</a:t>
            </a:r>
            <a:endParaRPr sz="1000" dirty="0">
              <a:latin typeface="Tahoma"/>
              <a:cs typeface="Tahoma"/>
            </a:endParaRPr>
          </a:p>
        </p:txBody>
      </p:sp>
    </p:spTree>
  </p:cSld>
  <p:clrMapOvr>
    <a:masterClrMapping/>
  </p:clrMapOvr>
  <p:transition>
    <p:cut/>
  </p:transition>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774695" y="198524"/>
            <a:ext cx="898525" cy="232756"/>
          </a:xfrm>
          <a:prstGeom prst="rect">
            <a:avLst/>
          </a:prstGeom>
        </p:spPr>
        <p:txBody>
          <a:bodyPr vert="horz" wrap="square" lIns="0" tIns="17145" rIns="0" bIns="0" rtlCol="0">
            <a:spAutoFit/>
          </a:bodyPr>
          <a:lstStyle/>
          <a:p>
            <a:pPr marL="12700">
              <a:spcBef>
                <a:spcPts val="135"/>
              </a:spcBef>
            </a:pPr>
            <a:r>
              <a:rPr spc="-10" dirty="0"/>
              <a:t>Time</a:t>
            </a:r>
            <a:r>
              <a:rPr spc="-20" dirty="0"/>
              <a:t> </a:t>
            </a:r>
            <a:r>
              <a:rPr spc="-60" dirty="0"/>
              <a:t>Series</a:t>
            </a:r>
          </a:p>
        </p:txBody>
      </p:sp>
      <p:pic>
        <p:nvPicPr>
          <p:cNvPr id="3" name="object 3"/>
          <p:cNvPicPr/>
          <p:nvPr/>
        </p:nvPicPr>
        <p:blipFill>
          <a:blip r:embed="rId2" cstate="print"/>
          <a:stretch>
            <a:fillRect/>
          </a:stretch>
        </p:blipFill>
        <p:spPr>
          <a:xfrm>
            <a:off x="1226071" y="723981"/>
            <a:ext cx="3725329" cy="1164874"/>
          </a:xfrm>
          <a:prstGeom prst="rect">
            <a:avLst/>
          </a:prstGeom>
        </p:spPr>
      </p:pic>
      <p:sp>
        <p:nvSpPr>
          <p:cNvPr id="4" name="object 4"/>
          <p:cNvSpPr txBox="1"/>
          <p:nvPr/>
        </p:nvSpPr>
        <p:spPr>
          <a:xfrm>
            <a:off x="1231976" y="2070746"/>
            <a:ext cx="3743960" cy="918210"/>
          </a:xfrm>
          <a:prstGeom prst="rect">
            <a:avLst/>
          </a:prstGeom>
        </p:spPr>
        <p:txBody>
          <a:bodyPr vert="horz" wrap="square" lIns="0" tIns="6985" rIns="0" bIns="0" rtlCol="0">
            <a:spAutoFit/>
          </a:bodyPr>
          <a:lstStyle/>
          <a:p>
            <a:pPr marL="176530" marR="249554" indent="-139065">
              <a:lnSpc>
                <a:spcPct val="102600"/>
              </a:lnSpc>
              <a:spcBef>
                <a:spcPts val="55"/>
              </a:spcBef>
              <a:buClr>
                <a:srgbClr val="3333B2"/>
              </a:buClr>
              <a:buFont typeface="Lucida Sans Unicode"/>
              <a:buChar char="•"/>
              <a:tabLst>
                <a:tab pos="177165" algn="l"/>
              </a:tabLst>
            </a:pPr>
            <a:r>
              <a:rPr sz="1100" spc="65" dirty="0">
                <a:latin typeface="Tahoma"/>
                <a:cs typeface="Tahoma"/>
              </a:rPr>
              <a:t>A</a:t>
            </a:r>
            <a:r>
              <a:rPr sz="1100" spc="20" dirty="0">
                <a:latin typeface="Tahoma"/>
                <a:cs typeface="Tahoma"/>
              </a:rPr>
              <a:t> </a:t>
            </a:r>
            <a:r>
              <a:rPr sz="1100" spc="-30" dirty="0">
                <a:latin typeface="Tahoma"/>
                <a:cs typeface="Tahoma"/>
              </a:rPr>
              <a:t>time</a:t>
            </a:r>
            <a:r>
              <a:rPr sz="1100" spc="20" dirty="0">
                <a:latin typeface="Tahoma"/>
                <a:cs typeface="Tahoma"/>
              </a:rPr>
              <a:t> </a:t>
            </a:r>
            <a:r>
              <a:rPr sz="1100" spc="-60" dirty="0">
                <a:latin typeface="Tahoma"/>
                <a:cs typeface="Tahoma"/>
              </a:rPr>
              <a:t>series</a:t>
            </a:r>
            <a:r>
              <a:rPr sz="1100" spc="20" dirty="0">
                <a:latin typeface="Tahoma"/>
                <a:cs typeface="Tahoma"/>
              </a:rPr>
              <a:t> </a:t>
            </a:r>
            <a:r>
              <a:rPr sz="1100" spc="-35" dirty="0">
                <a:latin typeface="Tahoma"/>
                <a:cs typeface="Tahoma"/>
              </a:rPr>
              <a:t>is</a:t>
            </a:r>
            <a:r>
              <a:rPr sz="1100" spc="20" dirty="0">
                <a:latin typeface="Tahoma"/>
                <a:cs typeface="Tahoma"/>
              </a:rPr>
              <a:t> </a:t>
            </a:r>
            <a:r>
              <a:rPr sz="1100" spc="-55" dirty="0">
                <a:latin typeface="Tahoma"/>
                <a:cs typeface="Tahoma"/>
              </a:rPr>
              <a:t>a</a:t>
            </a:r>
            <a:r>
              <a:rPr sz="1100" spc="25" dirty="0">
                <a:latin typeface="Tahoma"/>
                <a:cs typeface="Tahoma"/>
              </a:rPr>
              <a:t> </a:t>
            </a:r>
            <a:r>
              <a:rPr sz="1100" spc="-45" dirty="0">
                <a:latin typeface="Tahoma"/>
                <a:cs typeface="Tahoma"/>
              </a:rPr>
              <a:t>sequential</a:t>
            </a:r>
            <a:r>
              <a:rPr sz="1100" spc="15" dirty="0">
                <a:latin typeface="Tahoma"/>
                <a:cs typeface="Tahoma"/>
              </a:rPr>
              <a:t> </a:t>
            </a:r>
            <a:r>
              <a:rPr sz="1100" spc="-50" dirty="0">
                <a:latin typeface="Tahoma"/>
                <a:cs typeface="Tahoma"/>
              </a:rPr>
              <a:t>set</a:t>
            </a:r>
            <a:r>
              <a:rPr sz="1100" spc="20" dirty="0">
                <a:latin typeface="Tahoma"/>
                <a:cs typeface="Tahoma"/>
              </a:rPr>
              <a:t> </a:t>
            </a:r>
            <a:r>
              <a:rPr sz="1100" spc="-35" dirty="0">
                <a:latin typeface="Tahoma"/>
                <a:cs typeface="Tahoma"/>
              </a:rPr>
              <a:t>of</a:t>
            </a:r>
            <a:r>
              <a:rPr sz="1100" spc="20" dirty="0">
                <a:latin typeface="Tahoma"/>
                <a:cs typeface="Tahoma"/>
              </a:rPr>
              <a:t> </a:t>
            </a:r>
            <a:r>
              <a:rPr sz="1100" spc="-35" dirty="0">
                <a:latin typeface="Tahoma"/>
                <a:cs typeface="Tahoma"/>
              </a:rPr>
              <a:t>data</a:t>
            </a:r>
            <a:r>
              <a:rPr sz="1100" spc="20" dirty="0">
                <a:latin typeface="Tahoma"/>
                <a:cs typeface="Tahoma"/>
              </a:rPr>
              <a:t> </a:t>
            </a:r>
            <a:r>
              <a:rPr sz="1100" spc="-30" dirty="0">
                <a:latin typeface="Tahoma"/>
                <a:cs typeface="Tahoma"/>
              </a:rPr>
              <a:t>points,</a:t>
            </a:r>
            <a:r>
              <a:rPr sz="1100" spc="20" dirty="0">
                <a:latin typeface="Tahoma"/>
                <a:cs typeface="Tahoma"/>
              </a:rPr>
              <a:t> </a:t>
            </a:r>
            <a:r>
              <a:rPr sz="1100" spc="-65" dirty="0">
                <a:latin typeface="Tahoma"/>
                <a:cs typeface="Tahoma"/>
              </a:rPr>
              <a:t>measured </a:t>
            </a:r>
            <a:r>
              <a:rPr sz="1100" spc="-330" dirty="0">
                <a:latin typeface="Tahoma"/>
                <a:cs typeface="Tahoma"/>
              </a:rPr>
              <a:t> </a:t>
            </a:r>
            <a:r>
              <a:rPr sz="1100" spc="-25" dirty="0">
                <a:latin typeface="Tahoma"/>
                <a:cs typeface="Tahoma"/>
              </a:rPr>
              <a:t>typically</a:t>
            </a:r>
            <a:r>
              <a:rPr sz="1100" spc="10" dirty="0">
                <a:latin typeface="Tahoma"/>
                <a:cs typeface="Tahoma"/>
              </a:rPr>
              <a:t> </a:t>
            </a:r>
            <a:r>
              <a:rPr sz="1100" spc="-55" dirty="0">
                <a:latin typeface="Tahoma"/>
                <a:cs typeface="Tahoma"/>
              </a:rPr>
              <a:t>over</a:t>
            </a:r>
            <a:r>
              <a:rPr sz="1100" spc="20" dirty="0">
                <a:latin typeface="Tahoma"/>
                <a:cs typeface="Tahoma"/>
              </a:rPr>
              <a:t> </a:t>
            </a:r>
            <a:r>
              <a:rPr sz="1100" spc="-55" dirty="0">
                <a:latin typeface="Tahoma"/>
                <a:cs typeface="Tahoma"/>
              </a:rPr>
              <a:t>successive</a:t>
            </a:r>
            <a:r>
              <a:rPr sz="1100" spc="15" dirty="0">
                <a:latin typeface="Tahoma"/>
                <a:cs typeface="Tahoma"/>
              </a:rPr>
              <a:t> </a:t>
            </a:r>
            <a:r>
              <a:rPr sz="1100" spc="-40" dirty="0">
                <a:latin typeface="Tahoma"/>
                <a:cs typeface="Tahoma"/>
              </a:rPr>
              <a:t>times.</a:t>
            </a:r>
            <a:endParaRPr sz="1100">
              <a:latin typeface="Tahoma"/>
              <a:cs typeface="Tahoma"/>
            </a:endParaRPr>
          </a:p>
          <a:p>
            <a:pPr marL="176530" marR="17780" indent="-139065">
              <a:lnSpc>
                <a:spcPct val="102600"/>
              </a:lnSpc>
              <a:spcBef>
                <a:spcPts val="300"/>
              </a:spcBef>
              <a:buClr>
                <a:srgbClr val="3333B2"/>
              </a:buClr>
              <a:buFont typeface="Lucida Sans Unicode"/>
              <a:buChar char="•"/>
              <a:tabLst>
                <a:tab pos="177165" algn="l"/>
              </a:tabLst>
            </a:pPr>
            <a:r>
              <a:rPr sz="1100" spc="-15" dirty="0">
                <a:latin typeface="Tahoma"/>
                <a:cs typeface="Tahoma"/>
              </a:rPr>
              <a:t>Time</a:t>
            </a:r>
            <a:r>
              <a:rPr sz="1100" spc="20" dirty="0">
                <a:latin typeface="Tahoma"/>
                <a:cs typeface="Tahoma"/>
              </a:rPr>
              <a:t> </a:t>
            </a:r>
            <a:r>
              <a:rPr sz="1100" spc="-60" dirty="0">
                <a:latin typeface="Tahoma"/>
                <a:cs typeface="Tahoma"/>
              </a:rPr>
              <a:t>series</a:t>
            </a:r>
            <a:r>
              <a:rPr sz="1100" spc="20" dirty="0">
                <a:latin typeface="Tahoma"/>
                <a:cs typeface="Tahoma"/>
              </a:rPr>
              <a:t> </a:t>
            </a:r>
            <a:r>
              <a:rPr sz="1100" spc="-45" dirty="0">
                <a:latin typeface="Tahoma"/>
                <a:cs typeface="Tahoma"/>
              </a:rPr>
              <a:t>analysis</a:t>
            </a:r>
            <a:r>
              <a:rPr sz="1100" spc="25" dirty="0">
                <a:latin typeface="Tahoma"/>
                <a:cs typeface="Tahoma"/>
              </a:rPr>
              <a:t> </a:t>
            </a:r>
            <a:r>
              <a:rPr sz="1100" spc="-55" dirty="0">
                <a:latin typeface="Tahoma"/>
                <a:cs typeface="Tahoma"/>
              </a:rPr>
              <a:t>comprises</a:t>
            </a:r>
            <a:r>
              <a:rPr sz="1100" spc="20" dirty="0">
                <a:latin typeface="Tahoma"/>
                <a:cs typeface="Tahoma"/>
              </a:rPr>
              <a:t> </a:t>
            </a:r>
            <a:r>
              <a:rPr sz="1100" spc="-50" dirty="0">
                <a:latin typeface="Tahoma"/>
                <a:cs typeface="Tahoma"/>
              </a:rPr>
              <a:t>methods</a:t>
            </a:r>
            <a:r>
              <a:rPr sz="1100" spc="25" dirty="0">
                <a:latin typeface="Tahoma"/>
                <a:cs typeface="Tahoma"/>
              </a:rPr>
              <a:t> </a:t>
            </a:r>
            <a:r>
              <a:rPr sz="1100" spc="-45" dirty="0">
                <a:latin typeface="Tahoma"/>
                <a:cs typeface="Tahoma"/>
              </a:rPr>
              <a:t>for</a:t>
            </a:r>
            <a:r>
              <a:rPr sz="1100" spc="20" dirty="0">
                <a:latin typeface="Tahoma"/>
                <a:cs typeface="Tahoma"/>
              </a:rPr>
              <a:t> </a:t>
            </a:r>
            <a:r>
              <a:rPr sz="1100" spc="-35" dirty="0">
                <a:latin typeface="Tahoma"/>
                <a:cs typeface="Tahoma"/>
              </a:rPr>
              <a:t>analyzing</a:t>
            </a:r>
            <a:r>
              <a:rPr sz="1100" spc="20" dirty="0">
                <a:latin typeface="Tahoma"/>
                <a:cs typeface="Tahoma"/>
              </a:rPr>
              <a:t> </a:t>
            </a:r>
            <a:r>
              <a:rPr sz="1100" spc="-30" dirty="0">
                <a:latin typeface="Tahoma"/>
                <a:cs typeface="Tahoma"/>
              </a:rPr>
              <a:t>time </a:t>
            </a:r>
            <a:r>
              <a:rPr sz="1100" spc="-25" dirty="0">
                <a:latin typeface="Tahoma"/>
                <a:cs typeface="Tahoma"/>
              </a:rPr>
              <a:t> </a:t>
            </a:r>
            <a:r>
              <a:rPr sz="1100" spc="-60" dirty="0">
                <a:latin typeface="Tahoma"/>
                <a:cs typeface="Tahoma"/>
              </a:rPr>
              <a:t>series</a:t>
            </a:r>
            <a:r>
              <a:rPr sz="1100" spc="20" dirty="0">
                <a:latin typeface="Tahoma"/>
                <a:cs typeface="Tahoma"/>
              </a:rPr>
              <a:t> </a:t>
            </a:r>
            <a:r>
              <a:rPr sz="1100" spc="-35" dirty="0">
                <a:latin typeface="Tahoma"/>
                <a:cs typeface="Tahoma"/>
              </a:rPr>
              <a:t>data</a:t>
            </a:r>
            <a:r>
              <a:rPr sz="1100" spc="25" dirty="0">
                <a:latin typeface="Tahoma"/>
                <a:cs typeface="Tahoma"/>
              </a:rPr>
              <a:t> </a:t>
            </a:r>
            <a:r>
              <a:rPr sz="1100" spc="-25" dirty="0">
                <a:latin typeface="Tahoma"/>
                <a:cs typeface="Tahoma"/>
              </a:rPr>
              <a:t>in</a:t>
            </a:r>
            <a:r>
              <a:rPr sz="1100" spc="30" dirty="0">
                <a:latin typeface="Tahoma"/>
                <a:cs typeface="Tahoma"/>
              </a:rPr>
              <a:t> </a:t>
            </a:r>
            <a:r>
              <a:rPr sz="1100" spc="-60" dirty="0">
                <a:latin typeface="Tahoma"/>
                <a:cs typeface="Tahoma"/>
              </a:rPr>
              <a:t>order</a:t>
            </a:r>
            <a:r>
              <a:rPr sz="1100" spc="25" dirty="0">
                <a:latin typeface="Tahoma"/>
                <a:cs typeface="Tahoma"/>
              </a:rPr>
              <a:t> </a:t>
            </a:r>
            <a:r>
              <a:rPr sz="1100" spc="-15" dirty="0">
                <a:latin typeface="Tahoma"/>
                <a:cs typeface="Tahoma"/>
              </a:rPr>
              <a:t>to</a:t>
            </a:r>
            <a:r>
              <a:rPr sz="1100" spc="30" dirty="0">
                <a:latin typeface="Tahoma"/>
                <a:cs typeface="Tahoma"/>
              </a:rPr>
              <a:t> </a:t>
            </a:r>
            <a:r>
              <a:rPr sz="1100" spc="-30" dirty="0">
                <a:latin typeface="Tahoma"/>
                <a:cs typeface="Tahoma"/>
              </a:rPr>
              <a:t>extract</a:t>
            </a:r>
            <a:r>
              <a:rPr sz="1100" spc="25" dirty="0">
                <a:latin typeface="Tahoma"/>
                <a:cs typeface="Tahoma"/>
              </a:rPr>
              <a:t> </a:t>
            </a:r>
            <a:r>
              <a:rPr sz="1100" spc="-45" dirty="0">
                <a:latin typeface="Tahoma"/>
                <a:cs typeface="Tahoma"/>
              </a:rPr>
              <a:t>meaningful</a:t>
            </a:r>
            <a:r>
              <a:rPr sz="1100" spc="25" dirty="0">
                <a:latin typeface="Tahoma"/>
                <a:cs typeface="Tahoma"/>
              </a:rPr>
              <a:t> </a:t>
            </a:r>
            <a:r>
              <a:rPr sz="1100" spc="-25" dirty="0">
                <a:latin typeface="Tahoma"/>
                <a:cs typeface="Tahoma"/>
              </a:rPr>
              <a:t>statistics</a:t>
            </a:r>
            <a:r>
              <a:rPr sz="1100" spc="30" dirty="0">
                <a:latin typeface="Tahoma"/>
                <a:cs typeface="Tahoma"/>
              </a:rPr>
              <a:t> </a:t>
            </a:r>
            <a:r>
              <a:rPr sz="1100" spc="-50" dirty="0">
                <a:latin typeface="Tahoma"/>
                <a:cs typeface="Tahoma"/>
              </a:rPr>
              <a:t>and</a:t>
            </a:r>
            <a:r>
              <a:rPr sz="1100" spc="25" dirty="0">
                <a:latin typeface="Tahoma"/>
                <a:cs typeface="Tahoma"/>
              </a:rPr>
              <a:t> </a:t>
            </a:r>
            <a:r>
              <a:rPr sz="1100" spc="-40" dirty="0">
                <a:latin typeface="Tahoma"/>
                <a:cs typeface="Tahoma"/>
              </a:rPr>
              <a:t>other </a:t>
            </a:r>
            <a:r>
              <a:rPr sz="1100" spc="-325" dirty="0">
                <a:latin typeface="Tahoma"/>
                <a:cs typeface="Tahoma"/>
              </a:rPr>
              <a:t> </a:t>
            </a:r>
            <a:r>
              <a:rPr sz="1100" spc="-35" dirty="0">
                <a:latin typeface="Tahoma"/>
                <a:cs typeface="Tahoma"/>
              </a:rPr>
              <a:t>characteristics</a:t>
            </a:r>
            <a:r>
              <a:rPr sz="1100" spc="15" dirty="0">
                <a:latin typeface="Tahoma"/>
                <a:cs typeface="Tahoma"/>
              </a:rPr>
              <a:t> </a:t>
            </a:r>
            <a:r>
              <a:rPr sz="1100" spc="-35" dirty="0">
                <a:latin typeface="Tahoma"/>
                <a:cs typeface="Tahoma"/>
              </a:rPr>
              <a:t>of</a:t>
            </a:r>
            <a:r>
              <a:rPr sz="1100" spc="15" dirty="0">
                <a:latin typeface="Tahoma"/>
                <a:cs typeface="Tahoma"/>
              </a:rPr>
              <a:t> </a:t>
            </a:r>
            <a:r>
              <a:rPr sz="1100" spc="-40" dirty="0">
                <a:latin typeface="Tahoma"/>
                <a:cs typeface="Tahoma"/>
              </a:rPr>
              <a:t>the</a:t>
            </a:r>
            <a:r>
              <a:rPr sz="1100" spc="15" dirty="0">
                <a:latin typeface="Tahoma"/>
                <a:cs typeface="Tahoma"/>
              </a:rPr>
              <a:t> </a:t>
            </a:r>
            <a:r>
              <a:rPr sz="1100" spc="-35" dirty="0">
                <a:latin typeface="Tahoma"/>
                <a:cs typeface="Tahoma"/>
              </a:rPr>
              <a:t>data.</a:t>
            </a:r>
            <a:endParaRPr sz="1100">
              <a:latin typeface="Tahoma"/>
              <a:cs typeface="Tahoma"/>
            </a:endParaRPr>
          </a:p>
        </p:txBody>
      </p:sp>
    </p:spTree>
  </p:cSld>
  <p:clrMapOvr>
    <a:masterClrMapping/>
  </p:clrMapOvr>
  <p:transition>
    <p:cut/>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6"/>
          <p:cNvSpPr txBox="1">
            <a:spLocks noGrp="1"/>
          </p:cNvSpPr>
          <p:nvPr>
            <p:ph type="title"/>
          </p:nvPr>
        </p:nvSpPr>
        <p:spPr>
          <a:xfrm>
            <a:off x="1943607" y="400232"/>
            <a:ext cx="2500630" cy="232756"/>
          </a:xfrm>
          <a:prstGeom prst="rect">
            <a:avLst/>
          </a:prstGeom>
        </p:spPr>
        <p:txBody>
          <a:bodyPr vert="horz" wrap="square" lIns="0" tIns="17145" rIns="0" bIns="0" rtlCol="0">
            <a:spAutoFit/>
          </a:bodyPr>
          <a:lstStyle/>
          <a:p>
            <a:pPr marL="12700">
              <a:spcBef>
                <a:spcPts val="135"/>
              </a:spcBef>
            </a:pPr>
            <a:r>
              <a:rPr spc="15" dirty="0"/>
              <a:t>Maximum</a:t>
            </a:r>
            <a:r>
              <a:rPr spc="20" dirty="0"/>
              <a:t> </a:t>
            </a:r>
            <a:r>
              <a:rPr spc="5" dirty="0"/>
              <a:t>likelihood</a:t>
            </a:r>
            <a:r>
              <a:rPr spc="20" dirty="0"/>
              <a:t> </a:t>
            </a:r>
            <a:r>
              <a:rPr spc="10" dirty="0"/>
              <a:t>estimation</a:t>
            </a:r>
          </a:p>
        </p:txBody>
      </p:sp>
      <p:pic>
        <p:nvPicPr>
          <p:cNvPr id="7" name="object 7"/>
          <p:cNvPicPr/>
          <p:nvPr/>
        </p:nvPicPr>
        <p:blipFill>
          <a:blip r:embed="rId2" cstate="print"/>
          <a:stretch>
            <a:fillRect/>
          </a:stretch>
        </p:blipFill>
        <p:spPr>
          <a:xfrm>
            <a:off x="1262533" y="856882"/>
            <a:ext cx="76809" cy="76809"/>
          </a:xfrm>
          <a:prstGeom prst="rect">
            <a:avLst/>
          </a:prstGeom>
        </p:spPr>
      </p:pic>
      <p:sp>
        <p:nvSpPr>
          <p:cNvPr id="8" name="object 8"/>
          <p:cNvSpPr txBox="1"/>
          <p:nvPr/>
        </p:nvSpPr>
        <p:spPr>
          <a:xfrm>
            <a:off x="1345120" y="822312"/>
            <a:ext cx="3697604" cy="1110945"/>
          </a:xfrm>
          <a:prstGeom prst="rect">
            <a:avLst/>
          </a:prstGeom>
        </p:spPr>
        <p:txBody>
          <a:bodyPr vert="horz" wrap="square" lIns="0" tIns="17145" rIns="0" bIns="0" rtlCol="0">
            <a:spAutoFit/>
          </a:bodyPr>
          <a:lstStyle/>
          <a:p>
            <a:pPr marL="63500" marR="55880">
              <a:lnSpc>
                <a:spcPts val="950"/>
              </a:lnSpc>
              <a:spcBef>
                <a:spcPts val="135"/>
              </a:spcBef>
            </a:pPr>
            <a:r>
              <a:rPr sz="800" i="1" spc="-5" dirty="0">
                <a:latin typeface="Arial"/>
                <a:cs typeface="Arial"/>
              </a:rPr>
              <a:t>Maximum</a:t>
            </a:r>
            <a:r>
              <a:rPr sz="800" i="1" dirty="0">
                <a:latin typeface="Arial"/>
                <a:cs typeface="Arial"/>
              </a:rPr>
              <a:t> </a:t>
            </a:r>
            <a:r>
              <a:rPr sz="800" i="1" spc="-5" dirty="0">
                <a:latin typeface="Arial"/>
                <a:cs typeface="Arial"/>
              </a:rPr>
              <a:t>likelihood</a:t>
            </a:r>
            <a:r>
              <a:rPr sz="800" i="1" dirty="0">
                <a:latin typeface="Arial"/>
                <a:cs typeface="Arial"/>
              </a:rPr>
              <a:t> </a:t>
            </a:r>
            <a:r>
              <a:rPr sz="800" i="1" spc="-5" dirty="0">
                <a:latin typeface="Arial"/>
                <a:cs typeface="Arial"/>
              </a:rPr>
              <a:t>estimation</a:t>
            </a:r>
            <a:r>
              <a:rPr sz="800" i="1" spc="20" dirty="0">
                <a:latin typeface="Arial"/>
                <a:cs typeface="Arial"/>
              </a:rPr>
              <a:t> </a:t>
            </a:r>
            <a:r>
              <a:rPr sz="800" spc="-5" dirty="0">
                <a:latin typeface="Microsoft Sans Serif"/>
                <a:cs typeface="Microsoft Sans Serif"/>
              </a:rPr>
              <a:t>(MLE)</a:t>
            </a:r>
            <a:r>
              <a:rPr sz="800" spc="10" dirty="0">
                <a:latin typeface="Microsoft Sans Serif"/>
                <a:cs typeface="Microsoft Sans Serif"/>
              </a:rPr>
              <a:t> </a:t>
            </a:r>
            <a:r>
              <a:rPr sz="800" spc="-5" dirty="0">
                <a:latin typeface="Microsoft Sans Serif"/>
                <a:cs typeface="Microsoft Sans Serif"/>
              </a:rPr>
              <a:t>is</a:t>
            </a:r>
            <a:r>
              <a:rPr sz="800" spc="15" dirty="0">
                <a:latin typeface="Microsoft Sans Serif"/>
                <a:cs typeface="Microsoft Sans Serif"/>
              </a:rPr>
              <a:t> </a:t>
            </a:r>
            <a:r>
              <a:rPr sz="800" spc="-5" dirty="0">
                <a:latin typeface="Microsoft Sans Serif"/>
                <a:cs typeface="Microsoft Sans Serif"/>
              </a:rPr>
              <a:t>a</a:t>
            </a:r>
            <a:r>
              <a:rPr sz="800" spc="10" dirty="0">
                <a:latin typeface="Microsoft Sans Serif"/>
                <a:cs typeface="Microsoft Sans Serif"/>
              </a:rPr>
              <a:t> </a:t>
            </a:r>
            <a:r>
              <a:rPr sz="800" spc="-5" dirty="0">
                <a:latin typeface="Microsoft Sans Serif"/>
                <a:cs typeface="Microsoft Sans Serif"/>
              </a:rPr>
              <a:t>commonly</a:t>
            </a:r>
            <a:r>
              <a:rPr sz="800" spc="15" dirty="0">
                <a:latin typeface="Microsoft Sans Serif"/>
                <a:cs typeface="Microsoft Sans Serif"/>
              </a:rPr>
              <a:t> </a:t>
            </a:r>
            <a:r>
              <a:rPr sz="800" spc="-5" dirty="0">
                <a:latin typeface="Microsoft Sans Serif"/>
                <a:cs typeface="Microsoft Sans Serif"/>
              </a:rPr>
              <a:t>used</a:t>
            </a:r>
            <a:r>
              <a:rPr sz="800" spc="10" dirty="0">
                <a:latin typeface="Microsoft Sans Serif"/>
                <a:cs typeface="Microsoft Sans Serif"/>
              </a:rPr>
              <a:t> </a:t>
            </a:r>
            <a:r>
              <a:rPr sz="800" spc="-5" dirty="0">
                <a:latin typeface="Microsoft Sans Serif"/>
                <a:cs typeface="Microsoft Sans Serif"/>
              </a:rPr>
              <a:t>method</a:t>
            </a:r>
            <a:r>
              <a:rPr sz="800" spc="15" dirty="0">
                <a:latin typeface="Microsoft Sans Serif"/>
                <a:cs typeface="Microsoft Sans Serif"/>
              </a:rPr>
              <a:t> </a:t>
            </a:r>
            <a:r>
              <a:rPr sz="800" spc="-5" dirty="0">
                <a:latin typeface="Microsoft Sans Serif"/>
                <a:cs typeface="Microsoft Sans Serif"/>
              </a:rPr>
              <a:t>of</a:t>
            </a:r>
            <a:r>
              <a:rPr sz="800" spc="10" dirty="0">
                <a:latin typeface="Microsoft Sans Serif"/>
                <a:cs typeface="Microsoft Sans Serif"/>
              </a:rPr>
              <a:t> </a:t>
            </a:r>
            <a:r>
              <a:rPr sz="800" spc="-5" dirty="0">
                <a:latin typeface="Microsoft Sans Serif"/>
                <a:cs typeface="Microsoft Sans Serif"/>
              </a:rPr>
              <a:t>estimating </a:t>
            </a:r>
            <a:r>
              <a:rPr sz="800" spc="-195" dirty="0">
                <a:latin typeface="Microsoft Sans Serif"/>
                <a:cs typeface="Microsoft Sans Serif"/>
              </a:rPr>
              <a:t> </a:t>
            </a:r>
            <a:r>
              <a:rPr sz="800" spc="-5" dirty="0">
                <a:latin typeface="Microsoft Sans Serif"/>
                <a:cs typeface="Microsoft Sans Serif"/>
              </a:rPr>
              <a:t>the</a:t>
            </a:r>
            <a:r>
              <a:rPr sz="800" spc="5" dirty="0">
                <a:latin typeface="Microsoft Sans Serif"/>
                <a:cs typeface="Microsoft Sans Serif"/>
              </a:rPr>
              <a:t> </a:t>
            </a:r>
            <a:r>
              <a:rPr sz="800" spc="-5" dirty="0">
                <a:latin typeface="Microsoft Sans Serif"/>
                <a:cs typeface="Microsoft Sans Serif"/>
              </a:rPr>
              <a:t>parameters</a:t>
            </a:r>
            <a:r>
              <a:rPr sz="800" spc="5" dirty="0">
                <a:latin typeface="Microsoft Sans Serif"/>
                <a:cs typeface="Microsoft Sans Serif"/>
              </a:rPr>
              <a:t> </a:t>
            </a:r>
            <a:r>
              <a:rPr sz="800" spc="-5" dirty="0">
                <a:latin typeface="Microsoft Sans Serif"/>
                <a:cs typeface="Microsoft Sans Serif"/>
              </a:rPr>
              <a:t>of</a:t>
            </a:r>
            <a:r>
              <a:rPr sz="800" spc="5" dirty="0">
                <a:latin typeface="Microsoft Sans Serif"/>
                <a:cs typeface="Microsoft Sans Serif"/>
              </a:rPr>
              <a:t> </a:t>
            </a:r>
            <a:r>
              <a:rPr sz="800" spc="-5" dirty="0">
                <a:latin typeface="Microsoft Sans Serif"/>
                <a:cs typeface="Microsoft Sans Serif"/>
              </a:rPr>
              <a:t>a</a:t>
            </a:r>
            <a:r>
              <a:rPr sz="800" spc="10" dirty="0">
                <a:latin typeface="Microsoft Sans Serif"/>
                <a:cs typeface="Microsoft Sans Serif"/>
              </a:rPr>
              <a:t> </a:t>
            </a:r>
            <a:r>
              <a:rPr sz="800" spc="-5" dirty="0">
                <a:latin typeface="Microsoft Sans Serif"/>
                <a:cs typeface="Microsoft Sans Serif"/>
              </a:rPr>
              <a:t>statistical</a:t>
            </a:r>
            <a:r>
              <a:rPr sz="800" spc="5" dirty="0">
                <a:latin typeface="Microsoft Sans Serif"/>
                <a:cs typeface="Microsoft Sans Serif"/>
              </a:rPr>
              <a:t> </a:t>
            </a:r>
            <a:r>
              <a:rPr sz="800" spc="-5" dirty="0">
                <a:latin typeface="Microsoft Sans Serif"/>
                <a:cs typeface="Microsoft Sans Serif"/>
              </a:rPr>
              <a:t>model</a:t>
            </a:r>
            <a:r>
              <a:rPr sz="800" spc="5" dirty="0">
                <a:latin typeface="Microsoft Sans Serif"/>
                <a:cs typeface="Microsoft Sans Serif"/>
              </a:rPr>
              <a:t> </a:t>
            </a:r>
            <a:r>
              <a:rPr sz="800" spc="-10" dirty="0">
                <a:latin typeface="Microsoft Sans Serif"/>
                <a:cs typeface="Microsoft Sans Serif"/>
              </a:rPr>
              <a:t>given</a:t>
            </a:r>
            <a:r>
              <a:rPr sz="800" spc="10" dirty="0">
                <a:latin typeface="Microsoft Sans Serif"/>
                <a:cs typeface="Microsoft Sans Serif"/>
              </a:rPr>
              <a:t> </a:t>
            </a:r>
            <a:r>
              <a:rPr sz="800" spc="-5" dirty="0">
                <a:latin typeface="Microsoft Sans Serif"/>
                <a:cs typeface="Microsoft Sans Serif"/>
              </a:rPr>
              <a:t>a</a:t>
            </a:r>
            <a:r>
              <a:rPr sz="800" spc="5" dirty="0">
                <a:latin typeface="Microsoft Sans Serif"/>
                <a:cs typeface="Microsoft Sans Serif"/>
              </a:rPr>
              <a:t> </a:t>
            </a:r>
            <a:r>
              <a:rPr sz="800" spc="-5" dirty="0">
                <a:latin typeface="Microsoft Sans Serif"/>
                <a:cs typeface="Microsoft Sans Serif"/>
              </a:rPr>
              <a:t>set</a:t>
            </a:r>
            <a:r>
              <a:rPr sz="800" spc="5" dirty="0">
                <a:latin typeface="Microsoft Sans Serif"/>
                <a:cs typeface="Microsoft Sans Serif"/>
              </a:rPr>
              <a:t> </a:t>
            </a:r>
            <a:r>
              <a:rPr sz="800" spc="-5" dirty="0">
                <a:latin typeface="Microsoft Sans Serif"/>
                <a:cs typeface="Microsoft Sans Serif"/>
              </a:rPr>
              <a:t>of</a:t>
            </a:r>
            <a:r>
              <a:rPr sz="800" spc="5" dirty="0">
                <a:latin typeface="Microsoft Sans Serif"/>
                <a:cs typeface="Microsoft Sans Serif"/>
              </a:rPr>
              <a:t> </a:t>
            </a:r>
            <a:r>
              <a:rPr sz="800" spc="-5" dirty="0">
                <a:latin typeface="Microsoft Sans Serif"/>
                <a:cs typeface="Microsoft Sans Serif"/>
              </a:rPr>
              <a:t>observations.</a:t>
            </a:r>
            <a:endParaRPr sz="800">
              <a:latin typeface="Microsoft Sans Serif"/>
              <a:cs typeface="Microsoft Sans Serif"/>
            </a:endParaRPr>
          </a:p>
          <a:p>
            <a:pPr marL="63500" marR="146685">
              <a:lnSpc>
                <a:spcPts val="950"/>
              </a:lnSpc>
              <a:spcBef>
                <a:spcPts val="290"/>
              </a:spcBef>
            </a:pPr>
            <a:r>
              <a:rPr sz="800" spc="-5" dirty="0">
                <a:latin typeface="Microsoft Sans Serif"/>
                <a:cs typeface="Microsoft Sans Serif"/>
              </a:rPr>
              <a:t>It</a:t>
            </a:r>
            <a:r>
              <a:rPr sz="800" spc="10" dirty="0">
                <a:latin typeface="Microsoft Sans Serif"/>
                <a:cs typeface="Microsoft Sans Serif"/>
              </a:rPr>
              <a:t> </a:t>
            </a:r>
            <a:r>
              <a:rPr sz="800" spc="-5" dirty="0">
                <a:latin typeface="Microsoft Sans Serif"/>
                <a:cs typeface="Microsoft Sans Serif"/>
              </a:rPr>
              <a:t>is</a:t>
            </a:r>
            <a:r>
              <a:rPr sz="800" spc="10" dirty="0">
                <a:latin typeface="Microsoft Sans Serif"/>
                <a:cs typeface="Microsoft Sans Serif"/>
              </a:rPr>
              <a:t> </a:t>
            </a:r>
            <a:r>
              <a:rPr sz="800" spc="-5" dirty="0">
                <a:latin typeface="Microsoft Sans Serif"/>
                <a:cs typeface="Microsoft Sans Serif"/>
              </a:rPr>
              <a:t>based</a:t>
            </a:r>
            <a:r>
              <a:rPr sz="800" spc="15" dirty="0">
                <a:latin typeface="Microsoft Sans Serif"/>
                <a:cs typeface="Microsoft Sans Serif"/>
              </a:rPr>
              <a:t> </a:t>
            </a:r>
            <a:r>
              <a:rPr sz="800" spc="-5" dirty="0">
                <a:latin typeface="Microsoft Sans Serif"/>
                <a:cs typeface="Microsoft Sans Serif"/>
              </a:rPr>
              <a:t>on</a:t>
            </a:r>
            <a:r>
              <a:rPr sz="800" spc="10" dirty="0">
                <a:latin typeface="Microsoft Sans Serif"/>
                <a:cs typeface="Microsoft Sans Serif"/>
              </a:rPr>
              <a:t> </a:t>
            </a:r>
            <a:r>
              <a:rPr sz="800" spc="-5" dirty="0">
                <a:latin typeface="Microsoft Sans Serif"/>
                <a:cs typeface="Microsoft Sans Serif"/>
              </a:rPr>
              <a:t>the</a:t>
            </a:r>
            <a:r>
              <a:rPr sz="800" spc="15" dirty="0">
                <a:latin typeface="Microsoft Sans Serif"/>
                <a:cs typeface="Microsoft Sans Serif"/>
              </a:rPr>
              <a:t> </a:t>
            </a:r>
            <a:r>
              <a:rPr sz="800" spc="-5" dirty="0">
                <a:latin typeface="Microsoft Sans Serif"/>
                <a:cs typeface="Microsoft Sans Serif"/>
              </a:rPr>
              <a:t>premise</a:t>
            </a:r>
            <a:r>
              <a:rPr sz="800" spc="10" dirty="0">
                <a:latin typeface="Microsoft Sans Serif"/>
                <a:cs typeface="Microsoft Sans Serif"/>
              </a:rPr>
              <a:t> </a:t>
            </a:r>
            <a:r>
              <a:rPr sz="800" spc="-5" dirty="0">
                <a:latin typeface="Microsoft Sans Serif"/>
                <a:cs typeface="Microsoft Sans Serif"/>
              </a:rPr>
              <a:t>that</a:t>
            </a:r>
            <a:r>
              <a:rPr sz="800" spc="10" dirty="0">
                <a:latin typeface="Microsoft Sans Serif"/>
                <a:cs typeface="Microsoft Sans Serif"/>
              </a:rPr>
              <a:t> </a:t>
            </a:r>
            <a:r>
              <a:rPr sz="800" spc="-5" dirty="0">
                <a:latin typeface="Microsoft Sans Serif"/>
                <a:cs typeface="Microsoft Sans Serif"/>
              </a:rPr>
              <a:t>the</a:t>
            </a:r>
            <a:r>
              <a:rPr sz="800" spc="15" dirty="0">
                <a:latin typeface="Microsoft Sans Serif"/>
                <a:cs typeface="Microsoft Sans Serif"/>
              </a:rPr>
              <a:t> </a:t>
            </a:r>
            <a:r>
              <a:rPr sz="800" spc="-5" dirty="0">
                <a:latin typeface="Microsoft Sans Serif"/>
                <a:cs typeface="Microsoft Sans Serif"/>
              </a:rPr>
              <a:t>best</a:t>
            </a:r>
            <a:r>
              <a:rPr sz="800" spc="10" dirty="0">
                <a:latin typeface="Microsoft Sans Serif"/>
                <a:cs typeface="Microsoft Sans Serif"/>
              </a:rPr>
              <a:t> </a:t>
            </a:r>
            <a:r>
              <a:rPr sz="800" spc="-5" dirty="0">
                <a:latin typeface="Microsoft Sans Serif"/>
                <a:cs typeface="Microsoft Sans Serif"/>
              </a:rPr>
              <a:t>choice</a:t>
            </a:r>
            <a:r>
              <a:rPr sz="800" spc="15" dirty="0">
                <a:latin typeface="Microsoft Sans Serif"/>
                <a:cs typeface="Microsoft Sans Serif"/>
              </a:rPr>
              <a:t> </a:t>
            </a:r>
            <a:r>
              <a:rPr sz="800" spc="-5" dirty="0">
                <a:latin typeface="Microsoft Sans Serif"/>
                <a:cs typeface="Microsoft Sans Serif"/>
              </a:rPr>
              <a:t>of</a:t>
            </a:r>
            <a:r>
              <a:rPr sz="800" spc="10" dirty="0">
                <a:latin typeface="Microsoft Sans Serif"/>
                <a:cs typeface="Microsoft Sans Serif"/>
              </a:rPr>
              <a:t> </a:t>
            </a:r>
            <a:r>
              <a:rPr sz="800" spc="-5" dirty="0">
                <a:latin typeface="Microsoft Sans Serif"/>
                <a:cs typeface="Microsoft Sans Serif"/>
              </a:rPr>
              <a:t>the</a:t>
            </a:r>
            <a:r>
              <a:rPr sz="800" spc="15" dirty="0">
                <a:latin typeface="Microsoft Sans Serif"/>
                <a:cs typeface="Microsoft Sans Serif"/>
              </a:rPr>
              <a:t> </a:t>
            </a:r>
            <a:r>
              <a:rPr sz="800" spc="-5" dirty="0">
                <a:latin typeface="Microsoft Sans Serif"/>
                <a:cs typeface="Microsoft Sans Serif"/>
              </a:rPr>
              <a:t>parameter</a:t>
            </a:r>
            <a:r>
              <a:rPr sz="800" spc="10" dirty="0">
                <a:latin typeface="Microsoft Sans Serif"/>
                <a:cs typeface="Microsoft Sans Serif"/>
              </a:rPr>
              <a:t> </a:t>
            </a:r>
            <a:r>
              <a:rPr sz="800" spc="-10" dirty="0">
                <a:latin typeface="Microsoft Sans Serif"/>
                <a:cs typeface="Microsoft Sans Serif"/>
              </a:rPr>
              <a:t>values</a:t>
            </a:r>
            <a:r>
              <a:rPr sz="800" spc="10" dirty="0">
                <a:latin typeface="Microsoft Sans Serif"/>
                <a:cs typeface="Microsoft Sans Serif"/>
              </a:rPr>
              <a:t> </a:t>
            </a:r>
            <a:r>
              <a:rPr sz="800" spc="-5" dirty="0">
                <a:latin typeface="Microsoft Sans Serif"/>
                <a:cs typeface="Microsoft Sans Serif"/>
              </a:rPr>
              <a:t>should </a:t>
            </a:r>
            <a:r>
              <a:rPr sz="800" spc="-195" dirty="0">
                <a:latin typeface="Microsoft Sans Serif"/>
                <a:cs typeface="Microsoft Sans Serif"/>
              </a:rPr>
              <a:t> </a:t>
            </a:r>
            <a:r>
              <a:rPr sz="800" spc="-5" dirty="0">
                <a:latin typeface="Microsoft Sans Serif"/>
                <a:cs typeface="Microsoft Sans Serif"/>
              </a:rPr>
              <a:t>maximize</a:t>
            </a:r>
            <a:r>
              <a:rPr sz="800" spc="10" dirty="0">
                <a:latin typeface="Microsoft Sans Serif"/>
                <a:cs typeface="Microsoft Sans Serif"/>
              </a:rPr>
              <a:t> </a:t>
            </a:r>
            <a:r>
              <a:rPr sz="800" spc="-5" dirty="0">
                <a:latin typeface="Microsoft Sans Serif"/>
                <a:cs typeface="Microsoft Sans Serif"/>
              </a:rPr>
              <a:t>the</a:t>
            </a:r>
            <a:r>
              <a:rPr sz="800" spc="10" dirty="0">
                <a:latin typeface="Microsoft Sans Serif"/>
                <a:cs typeface="Microsoft Sans Serif"/>
              </a:rPr>
              <a:t> </a:t>
            </a:r>
            <a:r>
              <a:rPr sz="800" spc="-10" dirty="0">
                <a:latin typeface="Microsoft Sans Serif"/>
                <a:cs typeface="Microsoft Sans Serif"/>
              </a:rPr>
              <a:t>likelihood</a:t>
            </a:r>
            <a:r>
              <a:rPr sz="800" spc="10" dirty="0">
                <a:latin typeface="Microsoft Sans Serif"/>
                <a:cs typeface="Microsoft Sans Serif"/>
              </a:rPr>
              <a:t> </a:t>
            </a:r>
            <a:r>
              <a:rPr sz="800" spc="-5" dirty="0">
                <a:latin typeface="Microsoft Sans Serif"/>
                <a:cs typeface="Microsoft Sans Serif"/>
              </a:rPr>
              <a:t>of</a:t>
            </a:r>
            <a:r>
              <a:rPr sz="800" spc="15" dirty="0">
                <a:latin typeface="Microsoft Sans Serif"/>
                <a:cs typeface="Microsoft Sans Serif"/>
              </a:rPr>
              <a:t> </a:t>
            </a:r>
            <a:r>
              <a:rPr sz="800" spc="-5" dirty="0">
                <a:latin typeface="Microsoft Sans Serif"/>
                <a:cs typeface="Microsoft Sans Serif"/>
              </a:rPr>
              <a:t>making</a:t>
            </a:r>
            <a:r>
              <a:rPr sz="800" spc="10" dirty="0">
                <a:latin typeface="Microsoft Sans Serif"/>
                <a:cs typeface="Microsoft Sans Serif"/>
              </a:rPr>
              <a:t> </a:t>
            </a:r>
            <a:r>
              <a:rPr sz="800" spc="-5" dirty="0">
                <a:latin typeface="Microsoft Sans Serif"/>
                <a:cs typeface="Microsoft Sans Serif"/>
              </a:rPr>
              <a:t>the</a:t>
            </a:r>
            <a:r>
              <a:rPr sz="800" spc="10" dirty="0">
                <a:latin typeface="Microsoft Sans Serif"/>
                <a:cs typeface="Microsoft Sans Serif"/>
              </a:rPr>
              <a:t> </a:t>
            </a:r>
            <a:r>
              <a:rPr sz="800" spc="-5" dirty="0">
                <a:latin typeface="Microsoft Sans Serif"/>
                <a:cs typeface="Microsoft Sans Serif"/>
              </a:rPr>
              <a:t>observations</a:t>
            </a:r>
            <a:r>
              <a:rPr sz="800" spc="15" dirty="0">
                <a:latin typeface="Microsoft Sans Serif"/>
                <a:cs typeface="Microsoft Sans Serif"/>
              </a:rPr>
              <a:t> </a:t>
            </a:r>
            <a:r>
              <a:rPr sz="800" spc="-10" dirty="0">
                <a:latin typeface="Microsoft Sans Serif"/>
                <a:cs typeface="Microsoft Sans Serif"/>
              </a:rPr>
              <a:t>given</a:t>
            </a:r>
            <a:r>
              <a:rPr sz="800" spc="10" dirty="0">
                <a:latin typeface="Microsoft Sans Serif"/>
                <a:cs typeface="Microsoft Sans Serif"/>
              </a:rPr>
              <a:t> </a:t>
            </a:r>
            <a:r>
              <a:rPr sz="800" spc="-5" dirty="0">
                <a:latin typeface="Microsoft Sans Serif"/>
                <a:cs typeface="Microsoft Sans Serif"/>
              </a:rPr>
              <a:t>these</a:t>
            </a:r>
            <a:r>
              <a:rPr sz="800" spc="10" dirty="0">
                <a:latin typeface="Microsoft Sans Serif"/>
                <a:cs typeface="Microsoft Sans Serif"/>
              </a:rPr>
              <a:t> </a:t>
            </a:r>
            <a:r>
              <a:rPr sz="800" spc="-5" dirty="0">
                <a:latin typeface="Microsoft Sans Serif"/>
                <a:cs typeface="Microsoft Sans Serif"/>
              </a:rPr>
              <a:t>parameters.</a:t>
            </a:r>
            <a:endParaRPr sz="800">
              <a:latin typeface="Microsoft Sans Serif"/>
              <a:cs typeface="Microsoft Sans Serif"/>
            </a:endParaRPr>
          </a:p>
          <a:p>
            <a:pPr marL="63500">
              <a:lnSpc>
                <a:spcPts val="955"/>
              </a:lnSpc>
              <a:spcBef>
                <a:spcPts val="254"/>
              </a:spcBef>
            </a:pPr>
            <a:r>
              <a:rPr sz="800" spc="-10" dirty="0">
                <a:latin typeface="Microsoft Sans Serif"/>
                <a:cs typeface="Microsoft Sans Serif"/>
              </a:rPr>
              <a:t>Given</a:t>
            </a:r>
            <a:r>
              <a:rPr sz="800" spc="5" dirty="0">
                <a:latin typeface="Microsoft Sans Serif"/>
                <a:cs typeface="Microsoft Sans Serif"/>
              </a:rPr>
              <a:t> </a:t>
            </a:r>
            <a:r>
              <a:rPr sz="800" spc="-5" dirty="0">
                <a:latin typeface="Microsoft Sans Serif"/>
                <a:cs typeface="Microsoft Sans Serif"/>
              </a:rPr>
              <a:t>a</a:t>
            </a:r>
            <a:r>
              <a:rPr sz="800" spc="10" dirty="0">
                <a:latin typeface="Microsoft Sans Serif"/>
                <a:cs typeface="Microsoft Sans Serif"/>
              </a:rPr>
              <a:t> </a:t>
            </a:r>
            <a:r>
              <a:rPr sz="800" spc="-5" dirty="0">
                <a:latin typeface="Microsoft Sans Serif"/>
                <a:cs typeface="Microsoft Sans Serif"/>
              </a:rPr>
              <a:t>statistical</a:t>
            </a:r>
            <a:r>
              <a:rPr sz="800" spc="10" dirty="0">
                <a:latin typeface="Microsoft Sans Serif"/>
                <a:cs typeface="Microsoft Sans Serif"/>
              </a:rPr>
              <a:t> </a:t>
            </a:r>
            <a:r>
              <a:rPr sz="800" spc="-5" dirty="0">
                <a:latin typeface="Microsoft Sans Serif"/>
                <a:cs typeface="Microsoft Sans Serif"/>
              </a:rPr>
              <a:t>model</a:t>
            </a:r>
            <a:r>
              <a:rPr sz="800" spc="10" dirty="0">
                <a:latin typeface="Microsoft Sans Serif"/>
                <a:cs typeface="Microsoft Sans Serif"/>
              </a:rPr>
              <a:t> </a:t>
            </a:r>
            <a:r>
              <a:rPr sz="800" spc="-5" dirty="0">
                <a:latin typeface="Microsoft Sans Serif"/>
                <a:cs typeface="Microsoft Sans Serif"/>
              </a:rPr>
              <a:t>with</a:t>
            </a:r>
            <a:r>
              <a:rPr sz="800" spc="5" dirty="0">
                <a:latin typeface="Microsoft Sans Serif"/>
                <a:cs typeface="Microsoft Sans Serif"/>
              </a:rPr>
              <a:t> </a:t>
            </a:r>
            <a:r>
              <a:rPr sz="800" spc="-5" dirty="0">
                <a:latin typeface="Microsoft Sans Serif"/>
                <a:cs typeface="Microsoft Sans Serif"/>
              </a:rPr>
              <a:t>parameters</a:t>
            </a:r>
            <a:r>
              <a:rPr sz="800" spc="10" dirty="0">
                <a:latin typeface="Microsoft Sans Serif"/>
                <a:cs typeface="Microsoft Sans Serif"/>
              </a:rPr>
              <a:t> </a:t>
            </a:r>
            <a:r>
              <a:rPr sz="800" i="1" spc="-40" dirty="0">
                <a:latin typeface="Arial"/>
                <a:cs typeface="Arial"/>
              </a:rPr>
              <a:t>θ</a:t>
            </a:r>
            <a:r>
              <a:rPr sz="800" i="1" spc="40" dirty="0">
                <a:latin typeface="Arial"/>
                <a:cs typeface="Arial"/>
              </a:rPr>
              <a:t> </a:t>
            </a:r>
            <a:r>
              <a:rPr sz="800" spc="75" dirty="0">
                <a:latin typeface="Tahoma"/>
                <a:cs typeface="Tahoma"/>
              </a:rPr>
              <a:t>=</a:t>
            </a:r>
            <a:r>
              <a:rPr sz="800" spc="-10" dirty="0">
                <a:latin typeface="Tahoma"/>
                <a:cs typeface="Tahoma"/>
              </a:rPr>
              <a:t> </a:t>
            </a:r>
            <a:r>
              <a:rPr sz="800" spc="10" dirty="0">
                <a:latin typeface="Tahoma"/>
                <a:cs typeface="Tahoma"/>
              </a:rPr>
              <a:t>(</a:t>
            </a:r>
            <a:r>
              <a:rPr sz="800" i="1" spc="10" dirty="0">
                <a:latin typeface="Arial"/>
                <a:cs typeface="Arial"/>
              </a:rPr>
              <a:t>θ</a:t>
            </a:r>
            <a:r>
              <a:rPr sz="900" spc="15" baseline="-13888" dirty="0">
                <a:latin typeface="Microsoft Sans Serif"/>
                <a:cs typeface="Microsoft Sans Serif"/>
              </a:rPr>
              <a:t>1</a:t>
            </a:r>
            <a:r>
              <a:rPr sz="800" i="1" spc="10" dirty="0">
                <a:latin typeface="Arial"/>
                <a:cs typeface="Arial"/>
              </a:rPr>
              <a:t>,</a:t>
            </a:r>
            <a:r>
              <a:rPr sz="800" i="1" spc="-85" dirty="0">
                <a:latin typeface="Arial"/>
                <a:cs typeface="Arial"/>
              </a:rPr>
              <a:t> </a:t>
            </a:r>
            <a:r>
              <a:rPr sz="800" i="1" spc="10" dirty="0">
                <a:latin typeface="Arial"/>
                <a:cs typeface="Arial"/>
              </a:rPr>
              <a:t>.</a:t>
            </a:r>
            <a:r>
              <a:rPr sz="800" i="1" spc="-80" dirty="0">
                <a:latin typeface="Arial"/>
                <a:cs typeface="Arial"/>
              </a:rPr>
              <a:t> </a:t>
            </a:r>
            <a:r>
              <a:rPr sz="800" i="1" spc="10" dirty="0">
                <a:latin typeface="Arial"/>
                <a:cs typeface="Arial"/>
              </a:rPr>
              <a:t>.</a:t>
            </a:r>
            <a:r>
              <a:rPr sz="800" i="1" spc="-85" dirty="0">
                <a:latin typeface="Arial"/>
                <a:cs typeface="Arial"/>
              </a:rPr>
              <a:t> </a:t>
            </a:r>
            <a:r>
              <a:rPr sz="800" i="1" spc="10" dirty="0">
                <a:latin typeface="Arial"/>
                <a:cs typeface="Arial"/>
              </a:rPr>
              <a:t>.</a:t>
            </a:r>
            <a:r>
              <a:rPr sz="800" i="1" spc="-80" dirty="0">
                <a:latin typeface="Arial"/>
                <a:cs typeface="Arial"/>
              </a:rPr>
              <a:t> </a:t>
            </a:r>
            <a:r>
              <a:rPr sz="800" i="1" spc="10" dirty="0">
                <a:latin typeface="Arial"/>
                <a:cs typeface="Arial"/>
              </a:rPr>
              <a:t>,</a:t>
            </a:r>
            <a:r>
              <a:rPr sz="800" i="1" spc="-85" dirty="0">
                <a:latin typeface="Arial"/>
                <a:cs typeface="Arial"/>
              </a:rPr>
              <a:t> </a:t>
            </a:r>
            <a:r>
              <a:rPr sz="800" i="1" spc="-25" dirty="0">
                <a:latin typeface="Arial"/>
                <a:cs typeface="Arial"/>
              </a:rPr>
              <a:t>θ</a:t>
            </a:r>
            <a:r>
              <a:rPr sz="900" i="1" spc="-37" baseline="-13888" dirty="0">
                <a:latin typeface="Arial"/>
                <a:cs typeface="Arial"/>
              </a:rPr>
              <a:t>d</a:t>
            </a:r>
            <a:r>
              <a:rPr sz="900" i="1" spc="-82" baseline="-13888" dirty="0">
                <a:latin typeface="Arial"/>
                <a:cs typeface="Arial"/>
              </a:rPr>
              <a:t> </a:t>
            </a:r>
            <a:r>
              <a:rPr sz="800" spc="10" dirty="0">
                <a:latin typeface="Tahoma"/>
                <a:cs typeface="Tahoma"/>
              </a:rPr>
              <a:t>)</a:t>
            </a:r>
            <a:r>
              <a:rPr sz="800" spc="10" dirty="0">
                <a:latin typeface="Microsoft Sans Serif"/>
                <a:cs typeface="Microsoft Sans Serif"/>
              </a:rPr>
              <a:t>, </a:t>
            </a:r>
            <a:r>
              <a:rPr sz="800" spc="-5" dirty="0">
                <a:latin typeface="Microsoft Sans Serif"/>
                <a:cs typeface="Microsoft Sans Serif"/>
              </a:rPr>
              <a:t>and</a:t>
            </a:r>
            <a:r>
              <a:rPr sz="800" spc="5" dirty="0">
                <a:latin typeface="Microsoft Sans Serif"/>
                <a:cs typeface="Microsoft Sans Serif"/>
              </a:rPr>
              <a:t> </a:t>
            </a:r>
            <a:r>
              <a:rPr sz="800" spc="-5" dirty="0">
                <a:latin typeface="Microsoft Sans Serif"/>
                <a:cs typeface="Microsoft Sans Serif"/>
              </a:rPr>
              <a:t>a</a:t>
            </a:r>
            <a:r>
              <a:rPr sz="800" spc="10" dirty="0">
                <a:latin typeface="Microsoft Sans Serif"/>
                <a:cs typeface="Microsoft Sans Serif"/>
              </a:rPr>
              <a:t> </a:t>
            </a:r>
            <a:r>
              <a:rPr sz="800" spc="-5" dirty="0">
                <a:latin typeface="Microsoft Sans Serif"/>
                <a:cs typeface="Microsoft Sans Serif"/>
              </a:rPr>
              <a:t>set</a:t>
            </a:r>
            <a:r>
              <a:rPr sz="800" spc="10" dirty="0">
                <a:latin typeface="Microsoft Sans Serif"/>
                <a:cs typeface="Microsoft Sans Serif"/>
              </a:rPr>
              <a:t> </a:t>
            </a:r>
            <a:r>
              <a:rPr sz="800" spc="-5" dirty="0">
                <a:latin typeface="Microsoft Sans Serif"/>
                <a:cs typeface="Microsoft Sans Serif"/>
              </a:rPr>
              <a:t>of</a:t>
            </a:r>
            <a:r>
              <a:rPr sz="800" spc="10" dirty="0">
                <a:latin typeface="Microsoft Sans Serif"/>
                <a:cs typeface="Microsoft Sans Serif"/>
              </a:rPr>
              <a:t> </a:t>
            </a:r>
            <a:r>
              <a:rPr sz="800" spc="-5" dirty="0">
                <a:latin typeface="Microsoft Sans Serif"/>
                <a:cs typeface="Microsoft Sans Serif"/>
              </a:rPr>
              <a:t>data</a:t>
            </a:r>
            <a:endParaRPr sz="800">
              <a:latin typeface="Microsoft Sans Serif"/>
              <a:cs typeface="Microsoft Sans Serif"/>
            </a:endParaRPr>
          </a:p>
          <a:p>
            <a:pPr marL="63500" marR="118745">
              <a:lnSpc>
                <a:spcPts val="950"/>
              </a:lnSpc>
              <a:spcBef>
                <a:spcPts val="30"/>
              </a:spcBef>
            </a:pPr>
            <a:r>
              <a:rPr sz="800" i="1" spc="-5" dirty="0">
                <a:latin typeface="Arial"/>
                <a:cs typeface="Arial"/>
              </a:rPr>
              <a:t>y </a:t>
            </a:r>
            <a:r>
              <a:rPr sz="800" spc="75" dirty="0">
                <a:latin typeface="Tahoma"/>
                <a:cs typeface="Tahoma"/>
              </a:rPr>
              <a:t>= </a:t>
            </a:r>
            <a:r>
              <a:rPr sz="800" spc="15" dirty="0">
                <a:latin typeface="Tahoma"/>
                <a:cs typeface="Tahoma"/>
              </a:rPr>
              <a:t>(</a:t>
            </a:r>
            <a:r>
              <a:rPr sz="800" i="1" spc="15" dirty="0">
                <a:latin typeface="Arial"/>
                <a:cs typeface="Arial"/>
              </a:rPr>
              <a:t>y</a:t>
            </a:r>
            <a:r>
              <a:rPr sz="900" spc="22" baseline="-13888" dirty="0">
                <a:latin typeface="Microsoft Sans Serif"/>
                <a:cs typeface="Microsoft Sans Serif"/>
              </a:rPr>
              <a:t>1</a:t>
            </a:r>
            <a:r>
              <a:rPr sz="800" i="1" spc="15" dirty="0">
                <a:latin typeface="Arial"/>
                <a:cs typeface="Arial"/>
              </a:rPr>
              <a:t>, </a:t>
            </a:r>
            <a:r>
              <a:rPr sz="800" i="1" spc="10" dirty="0">
                <a:latin typeface="Arial"/>
                <a:cs typeface="Arial"/>
              </a:rPr>
              <a:t>. . . , </a:t>
            </a:r>
            <a:r>
              <a:rPr sz="800" i="1" spc="-5" dirty="0">
                <a:latin typeface="Arial"/>
                <a:cs typeface="Arial"/>
              </a:rPr>
              <a:t>y</a:t>
            </a:r>
            <a:r>
              <a:rPr sz="900" i="1" spc="-7" baseline="-13888" dirty="0">
                <a:latin typeface="Arial"/>
                <a:cs typeface="Arial"/>
              </a:rPr>
              <a:t>N </a:t>
            </a:r>
            <a:r>
              <a:rPr sz="800" spc="10" dirty="0">
                <a:latin typeface="Tahoma"/>
                <a:cs typeface="Tahoma"/>
              </a:rPr>
              <a:t>)</a:t>
            </a:r>
            <a:r>
              <a:rPr sz="800" spc="10" dirty="0">
                <a:latin typeface="Microsoft Sans Serif"/>
                <a:cs typeface="Microsoft Sans Serif"/>
              </a:rPr>
              <a:t>, </a:t>
            </a:r>
            <a:r>
              <a:rPr sz="800" spc="-10" dirty="0">
                <a:latin typeface="Microsoft Sans Serif"/>
                <a:cs typeface="Microsoft Sans Serif"/>
              </a:rPr>
              <a:t>we </a:t>
            </a:r>
            <a:r>
              <a:rPr sz="800" spc="-5" dirty="0">
                <a:latin typeface="Microsoft Sans Serif"/>
                <a:cs typeface="Microsoft Sans Serif"/>
              </a:rPr>
              <a:t>construct the </a:t>
            </a:r>
            <a:r>
              <a:rPr sz="800" i="1" spc="-5" dirty="0">
                <a:latin typeface="Arial"/>
                <a:cs typeface="Arial"/>
              </a:rPr>
              <a:t>likelihood function </a:t>
            </a:r>
            <a:r>
              <a:rPr sz="800" spc="25" dirty="0">
                <a:latin typeface="Cambria"/>
                <a:cs typeface="Cambria"/>
              </a:rPr>
              <a:t>L</a:t>
            </a:r>
            <a:r>
              <a:rPr sz="800" spc="25" dirty="0">
                <a:latin typeface="Tahoma"/>
                <a:cs typeface="Tahoma"/>
              </a:rPr>
              <a:t>(</a:t>
            </a:r>
            <a:r>
              <a:rPr sz="800" i="1" spc="25" dirty="0">
                <a:latin typeface="Arial"/>
                <a:cs typeface="Arial"/>
              </a:rPr>
              <a:t>θ</a:t>
            </a:r>
            <a:r>
              <a:rPr sz="800" spc="25" dirty="0">
                <a:latin typeface="Cambria"/>
                <a:cs typeface="Cambria"/>
              </a:rPr>
              <a:t>|</a:t>
            </a:r>
            <a:r>
              <a:rPr sz="800" i="1" spc="25" dirty="0">
                <a:latin typeface="Arial"/>
                <a:cs typeface="Arial"/>
              </a:rPr>
              <a:t>y </a:t>
            </a:r>
            <a:r>
              <a:rPr sz="800" spc="10" dirty="0">
                <a:latin typeface="Tahoma"/>
                <a:cs typeface="Tahoma"/>
              </a:rPr>
              <a:t>)</a:t>
            </a:r>
            <a:r>
              <a:rPr sz="800" spc="10" dirty="0">
                <a:latin typeface="Microsoft Sans Serif"/>
                <a:cs typeface="Microsoft Sans Serif"/>
              </a:rPr>
              <a:t>, </a:t>
            </a:r>
            <a:r>
              <a:rPr sz="800" spc="-5" dirty="0">
                <a:latin typeface="Microsoft Sans Serif"/>
                <a:cs typeface="Microsoft Sans Serif"/>
              </a:rPr>
              <a:t>which links the </a:t>
            </a:r>
            <a:r>
              <a:rPr sz="800" dirty="0">
                <a:latin typeface="Microsoft Sans Serif"/>
                <a:cs typeface="Microsoft Sans Serif"/>
              </a:rPr>
              <a:t> </a:t>
            </a:r>
            <a:r>
              <a:rPr sz="800" spc="-5" dirty="0">
                <a:latin typeface="Microsoft Sans Serif"/>
                <a:cs typeface="Microsoft Sans Serif"/>
              </a:rPr>
              <a:t>model</a:t>
            </a:r>
            <a:r>
              <a:rPr sz="800" spc="5" dirty="0">
                <a:latin typeface="Microsoft Sans Serif"/>
                <a:cs typeface="Microsoft Sans Serif"/>
              </a:rPr>
              <a:t> </a:t>
            </a:r>
            <a:r>
              <a:rPr sz="800" spc="-5" dirty="0">
                <a:latin typeface="Microsoft Sans Serif"/>
                <a:cs typeface="Microsoft Sans Serif"/>
              </a:rPr>
              <a:t>with</a:t>
            </a:r>
            <a:r>
              <a:rPr sz="800" spc="10" dirty="0">
                <a:latin typeface="Microsoft Sans Serif"/>
                <a:cs typeface="Microsoft Sans Serif"/>
              </a:rPr>
              <a:t> </a:t>
            </a:r>
            <a:r>
              <a:rPr sz="800" spc="-5" dirty="0">
                <a:latin typeface="Microsoft Sans Serif"/>
                <a:cs typeface="Microsoft Sans Serif"/>
              </a:rPr>
              <a:t>the</a:t>
            </a:r>
            <a:r>
              <a:rPr sz="800" spc="10" dirty="0">
                <a:latin typeface="Microsoft Sans Serif"/>
                <a:cs typeface="Microsoft Sans Serif"/>
              </a:rPr>
              <a:t> </a:t>
            </a:r>
            <a:r>
              <a:rPr sz="800" spc="-5" dirty="0">
                <a:latin typeface="Microsoft Sans Serif"/>
                <a:cs typeface="Microsoft Sans Serif"/>
              </a:rPr>
              <a:t>data</a:t>
            </a:r>
            <a:r>
              <a:rPr sz="800" spc="10" dirty="0">
                <a:latin typeface="Microsoft Sans Serif"/>
                <a:cs typeface="Microsoft Sans Serif"/>
              </a:rPr>
              <a:t> </a:t>
            </a:r>
            <a:r>
              <a:rPr sz="800" spc="-5" dirty="0">
                <a:latin typeface="Microsoft Sans Serif"/>
                <a:cs typeface="Microsoft Sans Serif"/>
              </a:rPr>
              <a:t>in</a:t>
            </a:r>
            <a:r>
              <a:rPr sz="800" spc="10" dirty="0">
                <a:latin typeface="Microsoft Sans Serif"/>
                <a:cs typeface="Microsoft Sans Serif"/>
              </a:rPr>
              <a:t> </a:t>
            </a:r>
            <a:r>
              <a:rPr sz="800" spc="-5" dirty="0">
                <a:latin typeface="Microsoft Sans Serif"/>
                <a:cs typeface="Microsoft Sans Serif"/>
              </a:rPr>
              <a:t>such</a:t>
            </a:r>
            <a:r>
              <a:rPr sz="800" spc="10" dirty="0">
                <a:latin typeface="Microsoft Sans Serif"/>
                <a:cs typeface="Microsoft Sans Serif"/>
              </a:rPr>
              <a:t> </a:t>
            </a:r>
            <a:r>
              <a:rPr sz="800" spc="-5" dirty="0">
                <a:latin typeface="Microsoft Sans Serif"/>
                <a:cs typeface="Microsoft Sans Serif"/>
              </a:rPr>
              <a:t>a</a:t>
            </a:r>
            <a:r>
              <a:rPr sz="800" spc="10" dirty="0">
                <a:latin typeface="Microsoft Sans Serif"/>
                <a:cs typeface="Microsoft Sans Serif"/>
              </a:rPr>
              <a:t> </a:t>
            </a:r>
            <a:r>
              <a:rPr sz="800" spc="-20" dirty="0">
                <a:latin typeface="Microsoft Sans Serif"/>
                <a:cs typeface="Microsoft Sans Serif"/>
              </a:rPr>
              <a:t>way</a:t>
            </a:r>
            <a:r>
              <a:rPr sz="800" spc="10" dirty="0">
                <a:latin typeface="Microsoft Sans Serif"/>
                <a:cs typeface="Microsoft Sans Serif"/>
              </a:rPr>
              <a:t> </a:t>
            </a:r>
            <a:r>
              <a:rPr sz="800" spc="-5" dirty="0">
                <a:latin typeface="Microsoft Sans Serif"/>
                <a:cs typeface="Microsoft Sans Serif"/>
              </a:rPr>
              <a:t>as</a:t>
            </a:r>
            <a:r>
              <a:rPr sz="800" spc="10" dirty="0">
                <a:latin typeface="Microsoft Sans Serif"/>
                <a:cs typeface="Microsoft Sans Serif"/>
              </a:rPr>
              <a:t> </a:t>
            </a:r>
            <a:r>
              <a:rPr sz="800" spc="-5" dirty="0">
                <a:latin typeface="Microsoft Sans Serif"/>
                <a:cs typeface="Microsoft Sans Serif"/>
              </a:rPr>
              <a:t>if</a:t>
            </a:r>
            <a:r>
              <a:rPr sz="800" spc="10" dirty="0">
                <a:latin typeface="Microsoft Sans Serif"/>
                <a:cs typeface="Microsoft Sans Serif"/>
              </a:rPr>
              <a:t> </a:t>
            </a:r>
            <a:r>
              <a:rPr sz="800" spc="-5" dirty="0">
                <a:latin typeface="Microsoft Sans Serif"/>
                <a:cs typeface="Microsoft Sans Serif"/>
              </a:rPr>
              <a:t>the</a:t>
            </a:r>
            <a:r>
              <a:rPr sz="800" spc="10" dirty="0">
                <a:latin typeface="Microsoft Sans Serif"/>
                <a:cs typeface="Microsoft Sans Serif"/>
              </a:rPr>
              <a:t> </a:t>
            </a:r>
            <a:r>
              <a:rPr sz="800" spc="-5" dirty="0">
                <a:latin typeface="Microsoft Sans Serif"/>
                <a:cs typeface="Microsoft Sans Serif"/>
              </a:rPr>
              <a:t>data</a:t>
            </a:r>
            <a:r>
              <a:rPr sz="800" spc="10" dirty="0">
                <a:latin typeface="Microsoft Sans Serif"/>
                <a:cs typeface="Microsoft Sans Serif"/>
              </a:rPr>
              <a:t> </a:t>
            </a:r>
            <a:r>
              <a:rPr sz="800" spc="-5" dirty="0">
                <a:latin typeface="Microsoft Sans Serif"/>
                <a:cs typeface="Microsoft Sans Serif"/>
              </a:rPr>
              <a:t>were</a:t>
            </a:r>
            <a:r>
              <a:rPr sz="800" spc="10" dirty="0">
                <a:latin typeface="Microsoft Sans Serif"/>
                <a:cs typeface="Microsoft Sans Serif"/>
              </a:rPr>
              <a:t> </a:t>
            </a:r>
            <a:r>
              <a:rPr sz="800" spc="-10" dirty="0">
                <a:latin typeface="Microsoft Sans Serif"/>
                <a:cs typeface="Microsoft Sans Serif"/>
              </a:rPr>
              <a:t>drawn</a:t>
            </a:r>
            <a:r>
              <a:rPr sz="800" spc="10" dirty="0">
                <a:latin typeface="Microsoft Sans Serif"/>
                <a:cs typeface="Microsoft Sans Serif"/>
              </a:rPr>
              <a:t> </a:t>
            </a:r>
            <a:r>
              <a:rPr sz="800" spc="-5" dirty="0">
                <a:latin typeface="Microsoft Sans Serif"/>
                <a:cs typeface="Microsoft Sans Serif"/>
              </a:rPr>
              <a:t>from</a:t>
            </a:r>
            <a:r>
              <a:rPr sz="800" spc="10" dirty="0">
                <a:latin typeface="Microsoft Sans Serif"/>
                <a:cs typeface="Microsoft Sans Serif"/>
              </a:rPr>
              <a:t> </a:t>
            </a:r>
            <a:r>
              <a:rPr sz="800" spc="-5" dirty="0">
                <a:latin typeface="Microsoft Sans Serif"/>
                <a:cs typeface="Microsoft Sans Serif"/>
              </a:rPr>
              <a:t>the</a:t>
            </a:r>
            <a:r>
              <a:rPr sz="800" spc="5" dirty="0">
                <a:latin typeface="Microsoft Sans Serif"/>
                <a:cs typeface="Microsoft Sans Serif"/>
              </a:rPr>
              <a:t> </a:t>
            </a:r>
            <a:r>
              <a:rPr sz="800" spc="-5" dirty="0">
                <a:latin typeface="Microsoft Sans Serif"/>
                <a:cs typeface="Microsoft Sans Serif"/>
              </a:rPr>
              <a:t>assumed </a:t>
            </a:r>
            <a:r>
              <a:rPr sz="800" spc="-195" dirty="0">
                <a:latin typeface="Microsoft Sans Serif"/>
                <a:cs typeface="Microsoft Sans Serif"/>
              </a:rPr>
              <a:t> </a:t>
            </a:r>
            <a:r>
              <a:rPr sz="800" spc="-5" dirty="0">
                <a:latin typeface="Microsoft Sans Serif"/>
                <a:cs typeface="Microsoft Sans Serif"/>
              </a:rPr>
              <a:t>model.</a:t>
            </a:r>
            <a:endParaRPr sz="800">
              <a:latin typeface="Microsoft Sans Serif"/>
              <a:cs typeface="Microsoft Sans Serif"/>
            </a:endParaRPr>
          </a:p>
        </p:txBody>
      </p:sp>
      <p:pic>
        <p:nvPicPr>
          <p:cNvPr id="9" name="object 9"/>
          <p:cNvPicPr/>
          <p:nvPr/>
        </p:nvPicPr>
        <p:blipFill>
          <a:blip r:embed="rId2" cstate="print"/>
          <a:stretch>
            <a:fillRect/>
          </a:stretch>
        </p:blipFill>
        <p:spPr>
          <a:xfrm>
            <a:off x="1262533" y="1135241"/>
            <a:ext cx="76809" cy="76809"/>
          </a:xfrm>
          <a:prstGeom prst="rect">
            <a:avLst/>
          </a:prstGeom>
        </p:spPr>
      </p:pic>
      <p:pic>
        <p:nvPicPr>
          <p:cNvPr id="10" name="object 10"/>
          <p:cNvPicPr/>
          <p:nvPr/>
        </p:nvPicPr>
        <p:blipFill>
          <a:blip r:embed="rId2" cstate="print"/>
          <a:stretch>
            <a:fillRect/>
          </a:stretch>
        </p:blipFill>
        <p:spPr>
          <a:xfrm>
            <a:off x="1262533" y="1413599"/>
            <a:ext cx="76809" cy="76809"/>
          </a:xfrm>
          <a:prstGeom prst="rect">
            <a:avLst/>
          </a:prstGeom>
        </p:spPr>
      </p:pic>
      <p:pic>
        <p:nvPicPr>
          <p:cNvPr id="11" name="object 11"/>
          <p:cNvPicPr/>
          <p:nvPr/>
        </p:nvPicPr>
        <p:blipFill>
          <a:blip r:embed="rId2" cstate="print"/>
          <a:stretch>
            <a:fillRect/>
          </a:stretch>
        </p:blipFill>
        <p:spPr>
          <a:xfrm>
            <a:off x="1262533" y="1932356"/>
            <a:ext cx="76809" cy="76809"/>
          </a:xfrm>
          <a:prstGeom prst="rect">
            <a:avLst/>
          </a:prstGeom>
        </p:spPr>
      </p:pic>
      <p:sp>
        <p:nvSpPr>
          <p:cNvPr id="12" name="object 12"/>
          <p:cNvSpPr txBox="1"/>
          <p:nvPr/>
        </p:nvSpPr>
        <p:spPr>
          <a:xfrm>
            <a:off x="1395920" y="1897773"/>
            <a:ext cx="3620770" cy="135293"/>
          </a:xfrm>
          <a:prstGeom prst="rect">
            <a:avLst/>
          </a:prstGeom>
        </p:spPr>
        <p:txBody>
          <a:bodyPr vert="horz" wrap="square" lIns="0" tIns="12065" rIns="0" bIns="0" rtlCol="0">
            <a:spAutoFit/>
          </a:bodyPr>
          <a:lstStyle/>
          <a:p>
            <a:pPr marL="12700">
              <a:spcBef>
                <a:spcPts val="95"/>
              </a:spcBef>
            </a:pPr>
            <a:r>
              <a:rPr sz="800" spc="-5" dirty="0">
                <a:latin typeface="Microsoft Sans Serif"/>
                <a:cs typeface="Microsoft Sans Serif"/>
              </a:rPr>
              <a:t>In</a:t>
            </a:r>
            <a:r>
              <a:rPr sz="800" spc="10" dirty="0">
                <a:latin typeface="Microsoft Sans Serif"/>
                <a:cs typeface="Microsoft Sans Serif"/>
              </a:rPr>
              <a:t> </a:t>
            </a:r>
            <a:r>
              <a:rPr sz="800" spc="-5" dirty="0">
                <a:latin typeface="Microsoft Sans Serif"/>
                <a:cs typeface="Microsoft Sans Serif"/>
              </a:rPr>
              <a:t>practice,</a:t>
            </a:r>
            <a:r>
              <a:rPr sz="800" spc="10" dirty="0">
                <a:latin typeface="Microsoft Sans Serif"/>
                <a:cs typeface="Microsoft Sans Serif"/>
              </a:rPr>
              <a:t> </a:t>
            </a:r>
            <a:r>
              <a:rPr sz="800" spc="25" dirty="0">
                <a:latin typeface="Cambria"/>
                <a:cs typeface="Cambria"/>
              </a:rPr>
              <a:t>L</a:t>
            </a:r>
            <a:r>
              <a:rPr sz="800" spc="25" dirty="0">
                <a:latin typeface="Tahoma"/>
                <a:cs typeface="Tahoma"/>
              </a:rPr>
              <a:t>(</a:t>
            </a:r>
            <a:r>
              <a:rPr sz="800" i="1" spc="25" dirty="0">
                <a:latin typeface="Arial"/>
                <a:cs typeface="Arial"/>
              </a:rPr>
              <a:t>θ</a:t>
            </a:r>
            <a:r>
              <a:rPr sz="800" spc="25" dirty="0">
                <a:latin typeface="Cambria"/>
                <a:cs typeface="Cambria"/>
              </a:rPr>
              <a:t>|</a:t>
            </a:r>
            <a:r>
              <a:rPr sz="800" i="1" spc="25" dirty="0">
                <a:latin typeface="Arial"/>
                <a:cs typeface="Arial"/>
              </a:rPr>
              <a:t>y</a:t>
            </a:r>
            <a:r>
              <a:rPr sz="800" i="1" spc="-145" dirty="0">
                <a:latin typeface="Arial"/>
                <a:cs typeface="Arial"/>
              </a:rPr>
              <a:t> </a:t>
            </a:r>
            <a:r>
              <a:rPr sz="800" spc="20" dirty="0">
                <a:latin typeface="Tahoma"/>
                <a:cs typeface="Tahoma"/>
              </a:rPr>
              <a:t>)</a:t>
            </a:r>
            <a:r>
              <a:rPr sz="800" spc="-25" dirty="0">
                <a:latin typeface="Tahoma"/>
                <a:cs typeface="Tahoma"/>
              </a:rPr>
              <a:t> </a:t>
            </a:r>
            <a:r>
              <a:rPr sz="800" spc="-5" dirty="0">
                <a:latin typeface="Microsoft Sans Serif"/>
                <a:cs typeface="Microsoft Sans Serif"/>
              </a:rPr>
              <a:t>is</a:t>
            </a:r>
            <a:r>
              <a:rPr sz="800" spc="10" dirty="0">
                <a:latin typeface="Microsoft Sans Serif"/>
                <a:cs typeface="Microsoft Sans Serif"/>
              </a:rPr>
              <a:t> </a:t>
            </a:r>
            <a:r>
              <a:rPr sz="800" spc="-5" dirty="0">
                <a:latin typeface="Microsoft Sans Serif"/>
                <a:cs typeface="Microsoft Sans Serif"/>
              </a:rPr>
              <a:t>the</a:t>
            </a:r>
            <a:r>
              <a:rPr sz="800" spc="10" dirty="0">
                <a:latin typeface="Microsoft Sans Serif"/>
                <a:cs typeface="Microsoft Sans Serif"/>
              </a:rPr>
              <a:t> </a:t>
            </a:r>
            <a:r>
              <a:rPr sz="800" spc="-5" dirty="0">
                <a:latin typeface="Microsoft Sans Serif"/>
                <a:cs typeface="Microsoft Sans Serif"/>
              </a:rPr>
              <a:t>joint</a:t>
            </a:r>
            <a:r>
              <a:rPr sz="800" spc="15" dirty="0">
                <a:latin typeface="Microsoft Sans Serif"/>
                <a:cs typeface="Microsoft Sans Serif"/>
              </a:rPr>
              <a:t> </a:t>
            </a:r>
            <a:r>
              <a:rPr sz="800" spc="-5" dirty="0">
                <a:latin typeface="Microsoft Sans Serif"/>
                <a:cs typeface="Microsoft Sans Serif"/>
              </a:rPr>
              <a:t>probability</a:t>
            </a:r>
            <a:r>
              <a:rPr sz="800" spc="10" dirty="0">
                <a:latin typeface="Microsoft Sans Serif"/>
                <a:cs typeface="Microsoft Sans Serif"/>
              </a:rPr>
              <a:t> </a:t>
            </a:r>
            <a:r>
              <a:rPr sz="800" spc="-5" dirty="0">
                <a:latin typeface="Microsoft Sans Serif"/>
                <a:cs typeface="Microsoft Sans Serif"/>
              </a:rPr>
              <a:t>density</a:t>
            </a:r>
            <a:r>
              <a:rPr sz="800" spc="10" dirty="0">
                <a:latin typeface="Microsoft Sans Serif"/>
                <a:cs typeface="Microsoft Sans Serif"/>
              </a:rPr>
              <a:t> </a:t>
            </a:r>
            <a:r>
              <a:rPr sz="800" spc="-5" dirty="0">
                <a:latin typeface="Microsoft Sans Serif"/>
                <a:cs typeface="Microsoft Sans Serif"/>
              </a:rPr>
              <a:t>function</a:t>
            </a:r>
            <a:r>
              <a:rPr sz="800" spc="10" dirty="0">
                <a:latin typeface="Microsoft Sans Serif"/>
                <a:cs typeface="Microsoft Sans Serif"/>
              </a:rPr>
              <a:t> </a:t>
            </a:r>
            <a:r>
              <a:rPr sz="800" spc="-5" dirty="0">
                <a:latin typeface="Microsoft Sans Serif"/>
                <a:cs typeface="Microsoft Sans Serif"/>
              </a:rPr>
              <a:t>(PDF)</a:t>
            </a:r>
            <a:r>
              <a:rPr sz="800" spc="10" dirty="0">
                <a:latin typeface="Microsoft Sans Serif"/>
                <a:cs typeface="Microsoft Sans Serif"/>
              </a:rPr>
              <a:t> </a:t>
            </a:r>
            <a:r>
              <a:rPr sz="800" i="1" spc="10" dirty="0">
                <a:latin typeface="Arial"/>
                <a:cs typeface="Arial"/>
              </a:rPr>
              <a:t>p</a:t>
            </a:r>
            <a:r>
              <a:rPr sz="800" spc="10" dirty="0">
                <a:latin typeface="Tahoma"/>
                <a:cs typeface="Tahoma"/>
              </a:rPr>
              <a:t>(</a:t>
            </a:r>
            <a:r>
              <a:rPr sz="800" i="1" spc="10" dirty="0">
                <a:latin typeface="Arial"/>
                <a:cs typeface="Arial"/>
              </a:rPr>
              <a:t>y</a:t>
            </a:r>
            <a:r>
              <a:rPr sz="800" i="1" spc="-145" dirty="0">
                <a:latin typeface="Arial"/>
                <a:cs typeface="Arial"/>
              </a:rPr>
              <a:t> </a:t>
            </a:r>
            <a:r>
              <a:rPr sz="800" spc="-5" dirty="0">
                <a:latin typeface="Cambria"/>
                <a:cs typeface="Cambria"/>
              </a:rPr>
              <a:t>|</a:t>
            </a:r>
            <a:r>
              <a:rPr sz="800" i="1" spc="-5" dirty="0">
                <a:latin typeface="Arial"/>
                <a:cs typeface="Arial"/>
              </a:rPr>
              <a:t>θ</a:t>
            </a:r>
            <a:r>
              <a:rPr sz="800" spc="-5" dirty="0">
                <a:latin typeface="Tahoma"/>
                <a:cs typeface="Tahoma"/>
              </a:rPr>
              <a:t>)</a:t>
            </a:r>
            <a:r>
              <a:rPr sz="800" spc="-20" dirty="0">
                <a:latin typeface="Tahoma"/>
                <a:cs typeface="Tahoma"/>
              </a:rPr>
              <a:t> </a:t>
            </a:r>
            <a:r>
              <a:rPr sz="800" spc="-5" dirty="0">
                <a:latin typeface="Microsoft Sans Serif"/>
                <a:cs typeface="Microsoft Sans Serif"/>
              </a:rPr>
              <a:t>under</a:t>
            </a:r>
            <a:r>
              <a:rPr sz="800" spc="10" dirty="0">
                <a:latin typeface="Microsoft Sans Serif"/>
                <a:cs typeface="Microsoft Sans Serif"/>
              </a:rPr>
              <a:t> </a:t>
            </a:r>
            <a:r>
              <a:rPr sz="800" spc="-5" dirty="0">
                <a:latin typeface="Microsoft Sans Serif"/>
                <a:cs typeface="Microsoft Sans Serif"/>
              </a:rPr>
              <a:t>the</a:t>
            </a:r>
            <a:endParaRPr sz="800">
              <a:latin typeface="Microsoft Sans Serif"/>
              <a:cs typeface="Microsoft Sans Serif"/>
            </a:endParaRPr>
          </a:p>
        </p:txBody>
      </p:sp>
      <p:sp>
        <p:nvSpPr>
          <p:cNvPr id="13" name="object 13"/>
          <p:cNvSpPr txBox="1"/>
          <p:nvPr/>
        </p:nvSpPr>
        <p:spPr>
          <a:xfrm>
            <a:off x="1370520" y="1981264"/>
            <a:ext cx="2603500" cy="342265"/>
          </a:xfrm>
          <a:prstGeom prst="rect">
            <a:avLst/>
          </a:prstGeom>
        </p:spPr>
        <p:txBody>
          <a:bodyPr vert="horz" wrap="square" lIns="0" tIns="48895" rIns="0" bIns="0" rtlCol="0">
            <a:spAutoFit/>
          </a:bodyPr>
          <a:lstStyle/>
          <a:p>
            <a:pPr marL="38100">
              <a:spcBef>
                <a:spcPts val="385"/>
              </a:spcBef>
            </a:pPr>
            <a:r>
              <a:rPr sz="800" spc="-5" dirty="0">
                <a:latin typeface="Microsoft Sans Serif"/>
                <a:cs typeface="Microsoft Sans Serif"/>
              </a:rPr>
              <a:t>model,</a:t>
            </a:r>
            <a:r>
              <a:rPr sz="800" spc="5" dirty="0">
                <a:latin typeface="Microsoft Sans Serif"/>
                <a:cs typeface="Microsoft Sans Serif"/>
              </a:rPr>
              <a:t> </a:t>
            </a:r>
            <a:r>
              <a:rPr sz="800" spc="-10" dirty="0">
                <a:latin typeface="Microsoft Sans Serif"/>
                <a:cs typeface="Microsoft Sans Serif"/>
              </a:rPr>
              <a:t>evaluated</a:t>
            </a:r>
            <a:r>
              <a:rPr sz="800" spc="5" dirty="0">
                <a:latin typeface="Microsoft Sans Serif"/>
                <a:cs typeface="Microsoft Sans Serif"/>
              </a:rPr>
              <a:t> </a:t>
            </a:r>
            <a:r>
              <a:rPr sz="800" spc="-5" dirty="0">
                <a:latin typeface="Microsoft Sans Serif"/>
                <a:cs typeface="Microsoft Sans Serif"/>
              </a:rPr>
              <a:t>at</a:t>
            </a:r>
            <a:r>
              <a:rPr sz="800" spc="5" dirty="0">
                <a:latin typeface="Microsoft Sans Serif"/>
                <a:cs typeface="Microsoft Sans Serif"/>
              </a:rPr>
              <a:t> </a:t>
            </a:r>
            <a:r>
              <a:rPr sz="800" spc="-5" dirty="0">
                <a:latin typeface="Microsoft Sans Serif"/>
                <a:cs typeface="Microsoft Sans Serif"/>
              </a:rPr>
              <a:t>the</a:t>
            </a:r>
            <a:r>
              <a:rPr sz="800" spc="10" dirty="0">
                <a:latin typeface="Microsoft Sans Serif"/>
                <a:cs typeface="Microsoft Sans Serif"/>
              </a:rPr>
              <a:t> </a:t>
            </a:r>
            <a:r>
              <a:rPr sz="800" spc="-5" dirty="0">
                <a:latin typeface="Microsoft Sans Serif"/>
                <a:cs typeface="Microsoft Sans Serif"/>
              </a:rPr>
              <a:t>observed</a:t>
            </a:r>
            <a:r>
              <a:rPr sz="800" spc="5" dirty="0">
                <a:latin typeface="Microsoft Sans Serif"/>
                <a:cs typeface="Microsoft Sans Serif"/>
              </a:rPr>
              <a:t> </a:t>
            </a:r>
            <a:r>
              <a:rPr sz="800" spc="-10" dirty="0">
                <a:latin typeface="Microsoft Sans Serif"/>
                <a:cs typeface="Microsoft Sans Serif"/>
              </a:rPr>
              <a:t>values.</a:t>
            </a:r>
            <a:endParaRPr sz="800">
              <a:latin typeface="Microsoft Sans Serif"/>
              <a:cs typeface="Microsoft Sans Serif"/>
            </a:endParaRPr>
          </a:p>
          <a:p>
            <a:pPr marL="38100">
              <a:spcBef>
                <a:spcPts val="285"/>
              </a:spcBef>
            </a:pPr>
            <a:r>
              <a:rPr sz="800" spc="-5" dirty="0">
                <a:latin typeface="Microsoft Sans Serif"/>
                <a:cs typeface="Microsoft Sans Serif"/>
              </a:rPr>
              <a:t>In</a:t>
            </a:r>
            <a:r>
              <a:rPr sz="800" spc="10" dirty="0">
                <a:latin typeface="Microsoft Sans Serif"/>
                <a:cs typeface="Microsoft Sans Serif"/>
              </a:rPr>
              <a:t> </a:t>
            </a:r>
            <a:r>
              <a:rPr sz="800" spc="-5" dirty="0">
                <a:latin typeface="Microsoft Sans Serif"/>
                <a:cs typeface="Microsoft Sans Serif"/>
              </a:rPr>
              <a:t>particular,</a:t>
            </a:r>
            <a:r>
              <a:rPr sz="800" spc="10" dirty="0">
                <a:latin typeface="Microsoft Sans Serif"/>
                <a:cs typeface="Microsoft Sans Serif"/>
              </a:rPr>
              <a:t> </a:t>
            </a:r>
            <a:r>
              <a:rPr sz="800" spc="-5" dirty="0">
                <a:latin typeface="Microsoft Sans Serif"/>
                <a:cs typeface="Microsoft Sans Serif"/>
              </a:rPr>
              <a:t>if</a:t>
            </a:r>
            <a:r>
              <a:rPr sz="800" spc="10" dirty="0">
                <a:latin typeface="Microsoft Sans Serif"/>
                <a:cs typeface="Microsoft Sans Serif"/>
              </a:rPr>
              <a:t> </a:t>
            </a:r>
            <a:r>
              <a:rPr sz="800" spc="-5" dirty="0">
                <a:latin typeface="Microsoft Sans Serif"/>
                <a:cs typeface="Microsoft Sans Serif"/>
              </a:rPr>
              <a:t>the</a:t>
            </a:r>
            <a:r>
              <a:rPr sz="800" spc="10" dirty="0">
                <a:latin typeface="Microsoft Sans Serif"/>
                <a:cs typeface="Microsoft Sans Serif"/>
              </a:rPr>
              <a:t> </a:t>
            </a:r>
            <a:r>
              <a:rPr sz="800" spc="-5" dirty="0">
                <a:latin typeface="Microsoft Sans Serif"/>
                <a:cs typeface="Microsoft Sans Serif"/>
              </a:rPr>
              <a:t>observations</a:t>
            </a:r>
            <a:r>
              <a:rPr sz="800" spc="10" dirty="0">
                <a:latin typeface="Microsoft Sans Serif"/>
                <a:cs typeface="Microsoft Sans Serif"/>
              </a:rPr>
              <a:t> </a:t>
            </a:r>
            <a:r>
              <a:rPr sz="800" i="1" spc="-5" dirty="0">
                <a:latin typeface="Arial"/>
                <a:cs typeface="Arial"/>
              </a:rPr>
              <a:t>y</a:t>
            </a:r>
            <a:r>
              <a:rPr sz="900" i="1" spc="-7" baseline="-13888" dirty="0">
                <a:latin typeface="Arial"/>
                <a:cs typeface="Arial"/>
              </a:rPr>
              <a:t>i</a:t>
            </a:r>
            <a:r>
              <a:rPr sz="900" i="1" spc="240" baseline="-13888" dirty="0">
                <a:latin typeface="Arial"/>
                <a:cs typeface="Arial"/>
              </a:rPr>
              <a:t> </a:t>
            </a:r>
            <a:r>
              <a:rPr sz="800" spc="-5" dirty="0">
                <a:latin typeface="Microsoft Sans Serif"/>
                <a:cs typeface="Microsoft Sans Serif"/>
              </a:rPr>
              <a:t>are</a:t>
            </a:r>
            <a:r>
              <a:rPr sz="800" spc="10" dirty="0">
                <a:latin typeface="Microsoft Sans Serif"/>
                <a:cs typeface="Microsoft Sans Serif"/>
              </a:rPr>
              <a:t> </a:t>
            </a:r>
            <a:r>
              <a:rPr sz="800" spc="-5" dirty="0">
                <a:latin typeface="Microsoft Sans Serif"/>
                <a:cs typeface="Microsoft Sans Serif"/>
              </a:rPr>
              <a:t>independent,</a:t>
            </a:r>
            <a:r>
              <a:rPr sz="800" spc="10" dirty="0">
                <a:latin typeface="Microsoft Sans Serif"/>
                <a:cs typeface="Microsoft Sans Serif"/>
              </a:rPr>
              <a:t> </a:t>
            </a:r>
            <a:r>
              <a:rPr sz="800" spc="-5" dirty="0">
                <a:latin typeface="Microsoft Sans Serif"/>
                <a:cs typeface="Microsoft Sans Serif"/>
              </a:rPr>
              <a:t>then</a:t>
            </a:r>
            <a:endParaRPr sz="800">
              <a:latin typeface="Microsoft Sans Serif"/>
              <a:cs typeface="Microsoft Sans Serif"/>
            </a:endParaRPr>
          </a:p>
        </p:txBody>
      </p:sp>
      <p:pic>
        <p:nvPicPr>
          <p:cNvPr id="14" name="object 14"/>
          <p:cNvPicPr/>
          <p:nvPr/>
        </p:nvPicPr>
        <p:blipFill>
          <a:blip r:embed="rId2" cstate="print"/>
          <a:stretch>
            <a:fillRect/>
          </a:stretch>
        </p:blipFill>
        <p:spPr>
          <a:xfrm>
            <a:off x="1262533" y="2210715"/>
            <a:ext cx="76809" cy="76809"/>
          </a:xfrm>
          <a:prstGeom prst="rect">
            <a:avLst/>
          </a:prstGeom>
        </p:spPr>
      </p:pic>
      <p:sp>
        <p:nvSpPr>
          <p:cNvPr id="15" name="object 15"/>
          <p:cNvSpPr txBox="1"/>
          <p:nvPr/>
        </p:nvSpPr>
        <p:spPr>
          <a:xfrm>
            <a:off x="3207512" y="2442418"/>
            <a:ext cx="80645" cy="104516"/>
          </a:xfrm>
          <a:prstGeom prst="rect">
            <a:avLst/>
          </a:prstGeom>
        </p:spPr>
        <p:txBody>
          <a:bodyPr vert="horz" wrap="square" lIns="0" tIns="12065" rIns="0" bIns="0" rtlCol="0">
            <a:spAutoFit/>
          </a:bodyPr>
          <a:lstStyle/>
          <a:p>
            <a:pPr marL="12700">
              <a:spcBef>
                <a:spcPts val="95"/>
              </a:spcBef>
            </a:pPr>
            <a:r>
              <a:rPr sz="600" i="1" spc="-5" dirty="0">
                <a:latin typeface="Arial"/>
                <a:cs typeface="Arial"/>
              </a:rPr>
              <a:t>N</a:t>
            </a:r>
            <a:endParaRPr sz="600">
              <a:latin typeface="Arial"/>
              <a:cs typeface="Arial"/>
            </a:endParaRPr>
          </a:p>
        </p:txBody>
      </p:sp>
      <p:sp>
        <p:nvSpPr>
          <p:cNvPr id="16" name="object 16"/>
          <p:cNvSpPr txBox="1"/>
          <p:nvPr/>
        </p:nvSpPr>
        <p:spPr>
          <a:xfrm>
            <a:off x="3206306" y="2551451"/>
            <a:ext cx="163195" cy="135293"/>
          </a:xfrm>
          <a:prstGeom prst="rect">
            <a:avLst/>
          </a:prstGeom>
        </p:spPr>
        <p:txBody>
          <a:bodyPr vert="horz" wrap="square" lIns="0" tIns="12065" rIns="0" bIns="0" rtlCol="0">
            <a:spAutoFit/>
          </a:bodyPr>
          <a:lstStyle/>
          <a:p>
            <a:pPr marL="12700">
              <a:spcBef>
                <a:spcPts val="95"/>
              </a:spcBef>
            </a:pPr>
            <a:r>
              <a:rPr sz="800" spc="580" dirty="0">
                <a:latin typeface="Lucida Sans Unicode"/>
                <a:cs typeface="Lucida Sans Unicode"/>
              </a:rPr>
              <a:t>Y</a:t>
            </a:r>
            <a:endParaRPr sz="800" dirty="0">
              <a:latin typeface="Lucida Sans Unicode"/>
              <a:cs typeface="Lucida Sans Unicode"/>
            </a:endParaRPr>
          </a:p>
        </p:txBody>
      </p:sp>
      <p:sp>
        <p:nvSpPr>
          <p:cNvPr id="17" name="object 17"/>
          <p:cNvSpPr txBox="1"/>
          <p:nvPr/>
        </p:nvSpPr>
        <p:spPr>
          <a:xfrm>
            <a:off x="3493948" y="2588938"/>
            <a:ext cx="42545" cy="104516"/>
          </a:xfrm>
          <a:prstGeom prst="rect">
            <a:avLst/>
          </a:prstGeom>
        </p:spPr>
        <p:txBody>
          <a:bodyPr vert="horz" wrap="square" lIns="0" tIns="12065" rIns="0" bIns="0" rtlCol="0">
            <a:spAutoFit/>
          </a:bodyPr>
          <a:lstStyle/>
          <a:p>
            <a:pPr marL="12700">
              <a:spcBef>
                <a:spcPts val="95"/>
              </a:spcBef>
            </a:pPr>
            <a:r>
              <a:rPr sz="600" i="1" spc="-5" dirty="0">
                <a:latin typeface="Arial"/>
                <a:cs typeface="Arial"/>
              </a:rPr>
              <a:t>i</a:t>
            </a:r>
            <a:endParaRPr sz="600">
              <a:latin typeface="Arial"/>
              <a:cs typeface="Arial"/>
            </a:endParaRPr>
          </a:p>
        </p:txBody>
      </p:sp>
      <p:sp>
        <p:nvSpPr>
          <p:cNvPr id="18" name="object 18"/>
          <p:cNvSpPr txBox="1"/>
          <p:nvPr/>
        </p:nvSpPr>
        <p:spPr>
          <a:xfrm>
            <a:off x="2724354" y="2543644"/>
            <a:ext cx="979805" cy="135293"/>
          </a:xfrm>
          <a:prstGeom prst="rect">
            <a:avLst/>
          </a:prstGeom>
        </p:spPr>
        <p:txBody>
          <a:bodyPr vert="horz" wrap="square" lIns="0" tIns="12065" rIns="0" bIns="0" rtlCol="0">
            <a:spAutoFit/>
          </a:bodyPr>
          <a:lstStyle/>
          <a:p>
            <a:pPr marL="12700">
              <a:spcBef>
                <a:spcPts val="95"/>
              </a:spcBef>
              <a:tabLst>
                <a:tab pos="630555" algn="l"/>
              </a:tabLst>
            </a:pPr>
            <a:r>
              <a:rPr sz="800" spc="25" dirty="0">
                <a:latin typeface="Cambria"/>
                <a:cs typeface="Cambria"/>
              </a:rPr>
              <a:t>L</a:t>
            </a:r>
            <a:r>
              <a:rPr sz="800" spc="25" dirty="0">
                <a:latin typeface="Tahoma"/>
                <a:cs typeface="Tahoma"/>
              </a:rPr>
              <a:t>(</a:t>
            </a:r>
            <a:r>
              <a:rPr sz="800" i="1" spc="25" dirty="0">
                <a:latin typeface="Arial"/>
                <a:cs typeface="Arial"/>
              </a:rPr>
              <a:t>θ</a:t>
            </a:r>
            <a:r>
              <a:rPr sz="800" spc="25" dirty="0">
                <a:latin typeface="Cambria"/>
                <a:cs typeface="Cambria"/>
              </a:rPr>
              <a:t>|</a:t>
            </a:r>
            <a:r>
              <a:rPr sz="800" i="1" spc="25" dirty="0">
                <a:latin typeface="Arial"/>
                <a:cs typeface="Arial"/>
              </a:rPr>
              <a:t>y</a:t>
            </a:r>
            <a:r>
              <a:rPr sz="800" i="1" spc="-145" dirty="0">
                <a:latin typeface="Arial"/>
                <a:cs typeface="Arial"/>
              </a:rPr>
              <a:t> </a:t>
            </a:r>
            <a:r>
              <a:rPr sz="800" spc="20" dirty="0">
                <a:latin typeface="Tahoma"/>
                <a:cs typeface="Tahoma"/>
              </a:rPr>
              <a:t>)</a:t>
            </a:r>
            <a:r>
              <a:rPr sz="800" spc="-10" dirty="0">
                <a:latin typeface="Tahoma"/>
                <a:cs typeface="Tahoma"/>
              </a:rPr>
              <a:t> </a:t>
            </a:r>
            <a:r>
              <a:rPr sz="800" spc="75" dirty="0">
                <a:latin typeface="Tahoma"/>
                <a:cs typeface="Tahoma"/>
              </a:rPr>
              <a:t>=	</a:t>
            </a:r>
            <a:r>
              <a:rPr sz="800" i="1" spc="10" dirty="0">
                <a:latin typeface="Arial"/>
                <a:cs typeface="Arial"/>
              </a:rPr>
              <a:t>p</a:t>
            </a:r>
            <a:r>
              <a:rPr sz="800" spc="10" dirty="0">
                <a:latin typeface="Tahoma"/>
                <a:cs typeface="Tahoma"/>
              </a:rPr>
              <a:t>(</a:t>
            </a:r>
            <a:r>
              <a:rPr sz="800" i="1" spc="10" dirty="0">
                <a:latin typeface="Arial"/>
                <a:cs typeface="Arial"/>
              </a:rPr>
              <a:t>y</a:t>
            </a:r>
            <a:r>
              <a:rPr sz="800" i="1" spc="-40" dirty="0">
                <a:latin typeface="Arial"/>
                <a:cs typeface="Arial"/>
              </a:rPr>
              <a:t> </a:t>
            </a:r>
            <a:r>
              <a:rPr sz="800" spc="-5" dirty="0">
                <a:latin typeface="Cambria"/>
                <a:cs typeface="Cambria"/>
              </a:rPr>
              <a:t>|</a:t>
            </a:r>
            <a:r>
              <a:rPr sz="800" i="1" spc="-5" dirty="0">
                <a:latin typeface="Arial"/>
                <a:cs typeface="Arial"/>
              </a:rPr>
              <a:t>θ</a:t>
            </a:r>
            <a:r>
              <a:rPr sz="800" spc="-5" dirty="0">
                <a:latin typeface="Tahoma"/>
                <a:cs typeface="Tahoma"/>
              </a:rPr>
              <a:t>)</a:t>
            </a:r>
            <a:r>
              <a:rPr sz="800" i="1" spc="-5" dirty="0">
                <a:latin typeface="Arial"/>
                <a:cs typeface="Arial"/>
              </a:rPr>
              <a:t>,</a:t>
            </a:r>
            <a:endParaRPr sz="800">
              <a:latin typeface="Arial"/>
              <a:cs typeface="Arial"/>
            </a:endParaRPr>
          </a:p>
        </p:txBody>
      </p:sp>
      <p:sp>
        <p:nvSpPr>
          <p:cNvPr id="19" name="object 19"/>
          <p:cNvSpPr txBox="1"/>
          <p:nvPr/>
        </p:nvSpPr>
        <p:spPr>
          <a:xfrm>
            <a:off x="1357820" y="2696343"/>
            <a:ext cx="2569210" cy="362585"/>
          </a:xfrm>
          <a:prstGeom prst="rect">
            <a:avLst/>
          </a:prstGeom>
        </p:spPr>
        <p:txBody>
          <a:bodyPr vert="horz" wrap="square" lIns="0" tIns="12065" rIns="0" bIns="0" rtlCol="0">
            <a:spAutoFit/>
          </a:bodyPr>
          <a:lstStyle/>
          <a:p>
            <a:pPr marR="603885" algn="r">
              <a:spcBef>
                <a:spcPts val="95"/>
              </a:spcBef>
            </a:pPr>
            <a:r>
              <a:rPr sz="600" i="1" spc="-5" dirty="0">
                <a:latin typeface="Arial"/>
                <a:cs typeface="Arial"/>
              </a:rPr>
              <a:t>i</a:t>
            </a:r>
            <a:r>
              <a:rPr sz="600" i="1" spc="-120" dirty="0">
                <a:latin typeface="Arial"/>
                <a:cs typeface="Arial"/>
              </a:rPr>
              <a:t> </a:t>
            </a:r>
            <a:r>
              <a:rPr sz="600" spc="55" dirty="0">
                <a:latin typeface="Tahoma"/>
                <a:cs typeface="Tahoma"/>
              </a:rPr>
              <a:t>=</a:t>
            </a:r>
            <a:r>
              <a:rPr sz="600" spc="-5" dirty="0">
                <a:latin typeface="Microsoft Sans Serif"/>
                <a:cs typeface="Microsoft Sans Serif"/>
              </a:rPr>
              <a:t>1</a:t>
            </a:r>
            <a:endParaRPr sz="600">
              <a:latin typeface="Microsoft Sans Serif"/>
              <a:cs typeface="Microsoft Sans Serif"/>
            </a:endParaRPr>
          </a:p>
          <a:p>
            <a:pPr>
              <a:spcBef>
                <a:spcPts val="10"/>
              </a:spcBef>
            </a:pPr>
            <a:endParaRPr sz="850">
              <a:latin typeface="Microsoft Sans Serif"/>
              <a:cs typeface="Microsoft Sans Serif"/>
            </a:endParaRPr>
          </a:p>
          <a:p>
            <a:pPr marL="50800"/>
            <a:r>
              <a:rPr sz="800" spc="-5" dirty="0">
                <a:latin typeface="Microsoft Sans Serif"/>
                <a:cs typeface="Microsoft Sans Serif"/>
              </a:rPr>
              <a:t>where</a:t>
            </a:r>
            <a:r>
              <a:rPr sz="800" spc="5" dirty="0">
                <a:latin typeface="Microsoft Sans Serif"/>
                <a:cs typeface="Microsoft Sans Serif"/>
              </a:rPr>
              <a:t> </a:t>
            </a:r>
            <a:r>
              <a:rPr sz="800" i="1" spc="5" dirty="0">
                <a:latin typeface="Arial"/>
                <a:cs typeface="Arial"/>
              </a:rPr>
              <a:t>p</a:t>
            </a:r>
            <a:r>
              <a:rPr sz="800" spc="5" dirty="0">
                <a:latin typeface="Tahoma"/>
                <a:cs typeface="Tahoma"/>
              </a:rPr>
              <a:t>(</a:t>
            </a:r>
            <a:r>
              <a:rPr sz="800" i="1" spc="5" dirty="0">
                <a:latin typeface="Arial"/>
                <a:cs typeface="Arial"/>
              </a:rPr>
              <a:t>y</a:t>
            </a:r>
            <a:r>
              <a:rPr sz="900" i="1" spc="7" baseline="-13888" dirty="0">
                <a:latin typeface="Arial"/>
                <a:cs typeface="Arial"/>
              </a:rPr>
              <a:t>i</a:t>
            </a:r>
            <a:r>
              <a:rPr sz="900" i="1" spc="-97" baseline="-13888" dirty="0">
                <a:latin typeface="Arial"/>
                <a:cs typeface="Arial"/>
              </a:rPr>
              <a:t> </a:t>
            </a:r>
            <a:r>
              <a:rPr sz="800" spc="-5" dirty="0">
                <a:latin typeface="Cambria"/>
                <a:cs typeface="Cambria"/>
              </a:rPr>
              <a:t>|</a:t>
            </a:r>
            <a:r>
              <a:rPr sz="800" i="1" spc="-5" dirty="0">
                <a:latin typeface="Arial"/>
                <a:cs typeface="Arial"/>
              </a:rPr>
              <a:t>θ</a:t>
            </a:r>
            <a:r>
              <a:rPr sz="800" spc="-5" dirty="0">
                <a:latin typeface="Tahoma"/>
                <a:cs typeface="Tahoma"/>
              </a:rPr>
              <a:t>)</a:t>
            </a:r>
            <a:r>
              <a:rPr sz="800" spc="-25" dirty="0">
                <a:latin typeface="Tahoma"/>
                <a:cs typeface="Tahoma"/>
              </a:rPr>
              <a:t> </a:t>
            </a:r>
            <a:r>
              <a:rPr sz="800" spc="-5" dirty="0">
                <a:latin typeface="Microsoft Sans Serif"/>
                <a:cs typeface="Microsoft Sans Serif"/>
              </a:rPr>
              <a:t>denotes</a:t>
            </a:r>
            <a:r>
              <a:rPr sz="800" spc="5" dirty="0">
                <a:latin typeface="Microsoft Sans Serif"/>
                <a:cs typeface="Microsoft Sans Serif"/>
              </a:rPr>
              <a:t> </a:t>
            </a:r>
            <a:r>
              <a:rPr sz="800" spc="-5" dirty="0">
                <a:latin typeface="Microsoft Sans Serif"/>
                <a:cs typeface="Microsoft Sans Serif"/>
              </a:rPr>
              <a:t>the</a:t>
            </a:r>
            <a:r>
              <a:rPr sz="800" spc="10" dirty="0">
                <a:latin typeface="Microsoft Sans Serif"/>
                <a:cs typeface="Microsoft Sans Serif"/>
              </a:rPr>
              <a:t> </a:t>
            </a:r>
            <a:r>
              <a:rPr sz="800" spc="-5" dirty="0">
                <a:latin typeface="Microsoft Sans Serif"/>
                <a:cs typeface="Microsoft Sans Serif"/>
              </a:rPr>
              <a:t>PDF</a:t>
            </a:r>
            <a:r>
              <a:rPr sz="800" spc="10" dirty="0">
                <a:latin typeface="Microsoft Sans Serif"/>
                <a:cs typeface="Microsoft Sans Serif"/>
              </a:rPr>
              <a:t> </a:t>
            </a:r>
            <a:r>
              <a:rPr sz="800" spc="-5" dirty="0">
                <a:latin typeface="Microsoft Sans Serif"/>
                <a:cs typeface="Microsoft Sans Serif"/>
              </a:rPr>
              <a:t>of</a:t>
            </a:r>
            <a:r>
              <a:rPr sz="800" spc="10" dirty="0">
                <a:latin typeface="Microsoft Sans Serif"/>
                <a:cs typeface="Microsoft Sans Serif"/>
              </a:rPr>
              <a:t> </a:t>
            </a:r>
            <a:r>
              <a:rPr sz="800" spc="-5" dirty="0">
                <a:latin typeface="Microsoft Sans Serif"/>
                <a:cs typeface="Microsoft Sans Serif"/>
              </a:rPr>
              <a:t>a</a:t>
            </a:r>
            <a:r>
              <a:rPr sz="800" spc="10" dirty="0">
                <a:latin typeface="Microsoft Sans Serif"/>
                <a:cs typeface="Microsoft Sans Serif"/>
              </a:rPr>
              <a:t> </a:t>
            </a:r>
            <a:r>
              <a:rPr sz="800" spc="-5" dirty="0">
                <a:latin typeface="Microsoft Sans Serif"/>
                <a:cs typeface="Microsoft Sans Serif"/>
              </a:rPr>
              <a:t>single</a:t>
            </a:r>
            <a:r>
              <a:rPr sz="800" spc="10" dirty="0">
                <a:latin typeface="Microsoft Sans Serif"/>
                <a:cs typeface="Microsoft Sans Serif"/>
              </a:rPr>
              <a:t> </a:t>
            </a:r>
            <a:r>
              <a:rPr sz="800" spc="-5" dirty="0">
                <a:latin typeface="Microsoft Sans Serif"/>
                <a:cs typeface="Microsoft Sans Serif"/>
              </a:rPr>
              <a:t>observation.</a:t>
            </a:r>
            <a:endParaRPr sz="800">
              <a:latin typeface="Microsoft Sans Serif"/>
              <a:cs typeface="Microsoft Sans Serif"/>
            </a:endParaRPr>
          </a:p>
        </p:txBody>
      </p:sp>
    </p:spTree>
    <p:extLst>
      <p:ext uri="{BB962C8B-B14F-4D97-AF65-F5344CB8AC3E}">
        <p14:creationId xmlns:p14="http://schemas.microsoft.com/office/powerpoint/2010/main" val="2858975956"/>
      </p:ext>
    </p:extLst>
  </p:cSld>
  <p:clrMapOvr>
    <a:masterClrMapping/>
  </p:clrMapOvr>
  <p:transition>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39">
            <a:extLst>
              <a:ext uri="{FF2B5EF4-FFF2-40B4-BE49-F238E27FC236}">
                <a16:creationId xmlns:a16="http://schemas.microsoft.com/office/drawing/2014/main" id="{194407E4-53BA-455C-8A06-81A941C5320C}"/>
              </a:ext>
            </a:extLst>
          </p:cNvPr>
          <p:cNvPicPr>
            <a:picLocks noChangeAspect="1"/>
          </p:cNvPicPr>
          <p:nvPr/>
        </p:nvPicPr>
        <p:blipFill>
          <a:blip r:embed="rId2"/>
          <a:stretch>
            <a:fillRect/>
          </a:stretch>
        </p:blipFill>
        <p:spPr>
          <a:xfrm>
            <a:off x="638175" y="273684"/>
            <a:ext cx="4777692" cy="2980691"/>
          </a:xfrm>
          <a:prstGeom prst="rect">
            <a:avLst/>
          </a:prstGeom>
        </p:spPr>
      </p:pic>
    </p:spTree>
    <p:extLst>
      <p:ext uri="{BB962C8B-B14F-4D97-AF65-F5344CB8AC3E}">
        <p14:creationId xmlns:p14="http://schemas.microsoft.com/office/powerpoint/2010/main" val="2976173197"/>
      </p:ext>
    </p:extLst>
  </p:cSld>
  <p:clrMapOvr>
    <a:masterClrMapping/>
  </p:clrMapOvr>
  <p:transition>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4" name="Picture 63">
            <a:extLst>
              <a:ext uri="{FF2B5EF4-FFF2-40B4-BE49-F238E27FC236}">
                <a16:creationId xmlns:a16="http://schemas.microsoft.com/office/drawing/2014/main" id="{EDE1A942-4925-450C-9913-952D6BA1F7DD}"/>
              </a:ext>
            </a:extLst>
          </p:cNvPr>
          <p:cNvPicPr>
            <a:picLocks noChangeAspect="1"/>
          </p:cNvPicPr>
          <p:nvPr/>
        </p:nvPicPr>
        <p:blipFill>
          <a:blip r:embed="rId2"/>
          <a:stretch>
            <a:fillRect/>
          </a:stretch>
        </p:blipFill>
        <p:spPr>
          <a:xfrm>
            <a:off x="714375" y="282575"/>
            <a:ext cx="4670691" cy="3038491"/>
          </a:xfrm>
          <a:prstGeom prst="rect">
            <a:avLst/>
          </a:prstGeom>
        </p:spPr>
      </p:pic>
    </p:spTree>
    <p:extLst>
      <p:ext uri="{BB962C8B-B14F-4D97-AF65-F5344CB8AC3E}">
        <p14:creationId xmlns:p14="http://schemas.microsoft.com/office/powerpoint/2010/main" val="797955118"/>
      </p:ext>
    </p:extLst>
  </p:cSld>
  <p:clrMapOvr>
    <a:masterClrMapping/>
  </p:clrMapOvr>
  <p:transition>
    <p:cut/>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Picture 51">
            <a:extLst>
              <a:ext uri="{FF2B5EF4-FFF2-40B4-BE49-F238E27FC236}">
                <a16:creationId xmlns:a16="http://schemas.microsoft.com/office/drawing/2014/main" id="{47B8D794-4FB5-497F-9B84-ED66D20DC350}"/>
              </a:ext>
            </a:extLst>
          </p:cNvPr>
          <p:cNvPicPr>
            <a:picLocks noChangeAspect="1"/>
          </p:cNvPicPr>
          <p:nvPr/>
        </p:nvPicPr>
        <p:blipFill>
          <a:blip r:embed="rId2"/>
          <a:stretch>
            <a:fillRect/>
          </a:stretch>
        </p:blipFill>
        <p:spPr>
          <a:xfrm>
            <a:off x="942975" y="206375"/>
            <a:ext cx="4186055" cy="2819400"/>
          </a:xfrm>
          <a:prstGeom prst="rect">
            <a:avLst/>
          </a:prstGeom>
        </p:spPr>
      </p:pic>
    </p:spTree>
    <p:extLst>
      <p:ext uri="{BB962C8B-B14F-4D97-AF65-F5344CB8AC3E}">
        <p14:creationId xmlns:p14="http://schemas.microsoft.com/office/powerpoint/2010/main" val="2130892062"/>
      </p:ext>
    </p:extLst>
  </p:cSld>
  <p:clrMapOvr>
    <a:masterClrMapping/>
  </p:clrMapOvr>
  <p:transition>
    <p:cut/>
  </p:transition>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385365" y="198524"/>
            <a:ext cx="2286635" cy="232756"/>
          </a:xfrm>
          <a:prstGeom prst="rect">
            <a:avLst/>
          </a:prstGeom>
        </p:spPr>
        <p:txBody>
          <a:bodyPr vert="horz" wrap="square" lIns="0" tIns="17145" rIns="0" bIns="0" rtlCol="0">
            <a:spAutoFit/>
          </a:bodyPr>
          <a:lstStyle/>
          <a:p>
            <a:pPr marL="12700">
              <a:spcBef>
                <a:spcPts val="135"/>
              </a:spcBef>
            </a:pPr>
            <a:r>
              <a:rPr spc="-20" dirty="0"/>
              <a:t>Moving</a:t>
            </a:r>
            <a:r>
              <a:rPr spc="20" dirty="0"/>
              <a:t> </a:t>
            </a:r>
            <a:r>
              <a:rPr spc="-55" dirty="0"/>
              <a:t>Average</a:t>
            </a:r>
            <a:r>
              <a:rPr spc="25" dirty="0"/>
              <a:t> </a:t>
            </a:r>
            <a:r>
              <a:rPr spc="-25" dirty="0"/>
              <a:t>Models</a:t>
            </a:r>
            <a:r>
              <a:rPr spc="25" dirty="0"/>
              <a:t> </a:t>
            </a:r>
            <a:r>
              <a:rPr spc="60" dirty="0"/>
              <a:t>(MA)</a:t>
            </a:r>
          </a:p>
        </p:txBody>
      </p:sp>
      <p:sp>
        <p:nvSpPr>
          <p:cNvPr id="3" name="object 3"/>
          <p:cNvSpPr txBox="1"/>
          <p:nvPr/>
        </p:nvSpPr>
        <p:spPr>
          <a:xfrm>
            <a:off x="942975" y="968375"/>
            <a:ext cx="4321887" cy="1684435"/>
          </a:xfrm>
          <a:prstGeom prst="rect">
            <a:avLst/>
          </a:prstGeom>
        </p:spPr>
        <p:txBody>
          <a:bodyPr vert="horz" wrap="square" lIns="0" tIns="6985" rIns="0" bIns="0" rtlCol="0">
            <a:spAutoFit/>
          </a:bodyPr>
          <a:lstStyle/>
          <a:p>
            <a:pPr marL="240029" indent="-139065">
              <a:spcBef>
                <a:spcPts val="175"/>
              </a:spcBef>
              <a:buClr>
                <a:srgbClr val="3333B2"/>
              </a:buClr>
              <a:buFont typeface="Lucida Sans Unicode"/>
              <a:buChar char="•"/>
              <a:tabLst>
                <a:tab pos="240665" algn="l"/>
              </a:tabLst>
            </a:pPr>
            <a:r>
              <a:rPr sz="1200" b="1" spc="-10" dirty="0">
                <a:latin typeface="Arial"/>
                <a:cs typeface="Arial"/>
              </a:rPr>
              <a:t>Motivation</a:t>
            </a:r>
            <a:endParaRPr sz="1200" dirty="0">
              <a:latin typeface="Arial"/>
              <a:cs typeface="Arial"/>
            </a:endParaRPr>
          </a:p>
          <a:p>
            <a:pPr marL="516890" marR="88900" lvl="1" indent="-132715" algn="just">
              <a:spcBef>
                <a:spcPts val="175"/>
              </a:spcBef>
              <a:buClr>
                <a:srgbClr val="3333B2"/>
              </a:buClr>
              <a:buChar char="–"/>
              <a:tabLst>
                <a:tab pos="517525" algn="l"/>
              </a:tabLst>
            </a:pPr>
            <a:r>
              <a:rPr sz="1050" spc="-20" dirty="0">
                <a:latin typeface="Tahoma"/>
                <a:cs typeface="Tahoma"/>
              </a:rPr>
              <a:t>Recall </a:t>
            </a:r>
            <a:r>
              <a:rPr sz="1050" spc="-10" dirty="0">
                <a:latin typeface="Tahoma"/>
                <a:cs typeface="Tahoma"/>
              </a:rPr>
              <a:t>that </a:t>
            </a:r>
            <a:r>
              <a:rPr sz="1050" spc="-20" dirty="0">
                <a:latin typeface="Tahoma"/>
                <a:cs typeface="Tahoma"/>
              </a:rPr>
              <a:t>in </a:t>
            </a:r>
            <a:r>
              <a:rPr sz="1050" spc="40" dirty="0">
                <a:latin typeface="Tahoma"/>
                <a:cs typeface="Tahoma"/>
              </a:rPr>
              <a:t>AR </a:t>
            </a:r>
            <a:r>
              <a:rPr sz="1050" spc="-40" dirty="0">
                <a:latin typeface="Tahoma"/>
                <a:cs typeface="Tahoma"/>
              </a:rPr>
              <a:t>models, </a:t>
            </a:r>
            <a:r>
              <a:rPr sz="1050" spc="-30" dirty="0">
                <a:latin typeface="Tahoma"/>
                <a:cs typeface="Tahoma"/>
              </a:rPr>
              <a:t>current </a:t>
            </a:r>
            <a:r>
              <a:rPr sz="1050" spc="-40" dirty="0">
                <a:latin typeface="Tahoma"/>
                <a:cs typeface="Tahoma"/>
              </a:rPr>
              <a:t>observation </a:t>
            </a:r>
            <a:r>
              <a:rPr sz="1050" i="1" spc="-20" dirty="0">
                <a:latin typeface="Arial"/>
                <a:cs typeface="Arial"/>
              </a:rPr>
              <a:t>X</a:t>
            </a:r>
            <a:r>
              <a:rPr sz="1100" i="1" spc="-30" baseline="-11904" dirty="0">
                <a:latin typeface="Trebuchet MS"/>
                <a:cs typeface="Trebuchet MS"/>
              </a:rPr>
              <a:t>t</a:t>
            </a:r>
            <a:r>
              <a:rPr sz="1100" i="1" spc="-22" baseline="-11904" dirty="0">
                <a:latin typeface="Trebuchet MS"/>
                <a:cs typeface="Trebuchet MS"/>
              </a:rPr>
              <a:t> </a:t>
            </a:r>
            <a:r>
              <a:rPr sz="1050" spc="-30" dirty="0">
                <a:latin typeface="Tahoma"/>
                <a:cs typeface="Tahoma"/>
              </a:rPr>
              <a:t>is </a:t>
            </a:r>
            <a:r>
              <a:rPr sz="1050" spc="-60" dirty="0">
                <a:latin typeface="Tahoma"/>
                <a:cs typeface="Tahoma"/>
              </a:rPr>
              <a:t>regressed </a:t>
            </a:r>
            <a:r>
              <a:rPr sz="1050" spc="-55" dirty="0">
                <a:latin typeface="Tahoma"/>
                <a:cs typeface="Tahoma"/>
              </a:rPr>
              <a:t> </a:t>
            </a:r>
            <a:r>
              <a:rPr sz="1050" spc="-40" dirty="0">
                <a:latin typeface="Tahoma"/>
                <a:cs typeface="Tahoma"/>
              </a:rPr>
              <a:t>using</a:t>
            </a:r>
            <a:r>
              <a:rPr sz="1050" spc="20" dirty="0">
                <a:latin typeface="Tahoma"/>
                <a:cs typeface="Tahoma"/>
              </a:rPr>
              <a:t> </a:t>
            </a:r>
            <a:r>
              <a:rPr sz="1050" spc="-35" dirty="0">
                <a:latin typeface="Tahoma"/>
                <a:cs typeface="Tahoma"/>
              </a:rPr>
              <a:t>the</a:t>
            </a:r>
            <a:r>
              <a:rPr sz="1050" spc="20" dirty="0">
                <a:latin typeface="Tahoma"/>
                <a:cs typeface="Tahoma"/>
              </a:rPr>
              <a:t> </a:t>
            </a:r>
            <a:r>
              <a:rPr sz="1050" spc="-70" dirty="0">
                <a:latin typeface="Tahoma"/>
                <a:cs typeface="Tahoma"/>
              </a:rPr>
              <a:t>p</a:t>
            </a:r>
            <a:r>
              <a:rPr sz="1050" spc="-45" dirty="0">
                <a:latin typeface="Tahoma"/>
                <a:cs typeface="Tahoma"/>
              </a:rPr>
              <a:t>revious</a:t>
            </a:r>
            <a:r>
              <a:rPr sz="1050" spc="20" dirty="0">
                <a:latin typeface="Tahoma"/>
                <a:cs typeface="Tahoma"/>
              </a:rPr>
              <a:t> </a:t>
            </a:r>
            <a:r>
              <a:rPr sz="1050" spc="-40" dirty="0">
                <a:latin typeface="Tahoma"/>
                <a:cs typeface="Tahoma"/>
              </a:rPr>
              <a:t>observations</a:t>
            </a:r>
            <a:r>
              <a:rPr sz="1050" spc="20" dirty="0">
                <a:latin typeface="Tahoma"/>
                <a:cs typeface="Tahoma"/>
              </a:rPr>
              <a:t> </a:t>
            </a:r>
            <a:r>
              <a:rPr sz="1050" i="1" spc="-5" dirty="0">
                <a:latin typeface="Arial"/>
                <a:cs typeface="Arial"/>
              </a:rPr>
              <a:t>X</a:t>
            </a:r>
            <a:r>
              <a:rPr sz="1100" i="1" spc="22" baseline="-11904" dirty="0">
                <a:latin typeface="Trebuchet MS"/>
                <a:cs typeface="Trebuchet MS"/>
              </a:rPr>
              <a:t>t</a:t>
            </a:r>
            <a:r>
              <a:rPr sz="1100" i="1" spc="315" baseline="-11904" dirty="0">
                <a:latin typeface="Arial"/>
                <a:cs typeface="Arial"/>
              </a:rPr>
              <a:t>−</a:t>
            </a:r>
            <a:r>
              <a:rPr sz="1100" spc="52" baseline="-11904" dirty="0">
                <a:latin typeface="Tahoma"/>
                <a:cs typeface="Tahoma"/>
              </a:rPr>
              <a:t>1</a:t>
            </a:r>
            <a:r>
              <a:rPr sz="1050" i="1" spc="-90" dirty="0">
                <a:latin typeface="Verdana"/>
                <a:cs typeface="Verdana"/>
              </a:rPr>
              <a:t>,</a:t>
            </a:r>
            <a:r>
              <a:rPr sz="1050" i="1" spc="-185" dirty="0">
                <a:latin typeface="Verdana"/>
                <a:cs typeface="Verdana"/>
              </a:rPr>
              <a:t> </a:t>
            </a:r>
            <a:r>
              <a:rPr sz="1050" i="1" spc="-5" dirty="0">
                <a:latin typeface="Arial"/>
                <a:cs typeface="Arial"/>
              </a:rPr>
              <a:t>X</a:t>
            </a:r>
            <a:r>
              <a:rPr sz="1100" i="1" spc="22" baseline="-11904" dirty="0">
                <a:latin typeface="Trebuchet MS"/>
                <a:cs typeface="Trebuchet MS"/>
              </a:rPr>
              <a:t>t</a:t>
            </a:r>
            <a:r>
              <a:rPr sz="1100" i="1" spc="315" baseline="-11904" dirty="0">
                <a:latin typeface="Arial"/>
                <a:cs typeface="Arial"/>
              </a:rPr>
              <a:t>−</a:t>
            </a:r>
            <a:r>
              <a:rPr sz="1100" spc="52" baseline="-11904" dirty="0">
                <a:latin typeface="Tahoma"/>
                <a:cs typeface="Tahoma"/>
              </a:rPr>
              <a:t>2</a:t>
            </a:r>
            <a:r>
              <a:rPr sz="1050" i="1" spc="-90" dirty="0">
                <a:latin typeface="Verdana"/>
                <a:cs typeface="Verdana"/>
              </a:rPr>
              <a:t>,</a:t>
            </a:r>
            <a:r>
              <a:rPr sz="1050" i="1" spc="-185" dirty="0">
                <a:latin typeface="Verdana"/>
                <a:cs typeface="Verdana"/>
              </a:rPr>
              <a:t> </a:t>
            </a:r>
            <a:r>
              <a:rPr sz="1050" i="1" spc="-90" dirty="0">
                <a:latin typeface="Verdana"/>
                <a:cs typeface="Verdana"/>
              </a:rPr>
              <a:t>.</a:t>
            </a:r>
            <a:r>
              <a:rPr sz="1050" i="1" spc="-190" dirty="0">
                <a:latin typeface="Verdana"/>
                <a:cs typeface="Verdana"/>
              </a:rPr>
              <a:t> </a:t>
            </a:r>
            <a:r>
              <a:rPr sz="1050" i="1" spc="-90" dirty="0">
                <a:latin typeface="Verdana"/>
                <a:cs typeface="Verdana"/>
              </a:rPr>
              <a:t>.</a:t>
            </a:r>
            <a:r>
              <a:rPr sz="1050" i="1" spc="-185" dirty="0">
                <a:latin typeface="Verdana"/>
                <a:cs typeface="Verdana"/>
              </a:rPr>
              <a:t> </a:t>
            </a:r>
            <a:r>
              <a:rPr sz="1050" i="1" spc="-90" dirty="0">
                <a:latin typeface="Verdana"/>
                <a:cs typeface="Verdana"/>
              </a:rPr>
              <a:t>.</a:t>
            </a:r>
            <a:r>
              <a:rPr sz="1050" i="1" spc="-185" dirty="0">
                <a:latin typeface="Verdana"/>
                <a:cs typeface="Verdana"/>
              </a:rPr>
              <a:t> </a:t>
            </a:r>
            <a:r>
              <a:rPr sz="1050" i="1" spc="-90" dirty="0">
                <a:latin typeface="Verdana"/>
                <a:cs typeface="Verdana"/>
              </a:rPr>
              <a:t>,</a:t>
            </a:r>
            <a:r>
              <a:rPr sz="1050" i="1" spc="-190" dirty="0">
                <a:latin typeface="Verdana"/>
                <a:cs typeface="Verdana"/>
              </a:rPr>
              <a:t> </a:t>
            </a:r>
            <a:r>
              <a:rPr sz="1050" i="1" spc="-5" dirty="0">
                <a:latin typeface="Arial"/>
                <a:cs typeface="Arial"/>
              </a:rPr>
              <a:t>X</a:t>
            </a:r>
            <a:r>
              <a:rPr sz="1100" i="1" spc="22" baseline="-11904" dirty="0">
                <a:latin typeface="Trebuchet MS"/>
                <a:cs typeface="Trebuchet MS"/>
              </a:rPr>
              <a:t>t</a:t>
            </a:r>
            <a:r>
              <a:rPr sz="1100" i="1" spc="315" baseline="-11904" dirty="0">
                <a:latin typeface="Arial"/>
                <a:cs typeface="Arial"/>
              </a:rPr>
              <a:t>−</a:t>
            </a:r>
            <a:r>
              <a:rPr sz="1100" i="1" spc="-15" baseline="-11904" dirty="0">
                <a:latin typeface="Trebuchet MS"/>
                <a:cs typeface="Trebuchet MS"/>
              </a:rPr>
              <a:t>p</a:t>
            </a:r>
            <a:r>
              <a:rPr sz="1100" i="1" spc="-202" baseline="-11904" dirty="0">
                <a:latin typeface="Trebuchet MS"/>
                <a:cs typeface="Trebuchet MS"/>
              </a:rPr>
              <a:t> </a:t>
            </a:r>
            <a:r>
              <a:rPr sz="1050" spc="-30" dirty="0">
                <a:latin typeface="Tahoma"/>
                <a:cs typeface="Tahoma"/>
              </a:rPr>
              <a:t>,</a:t>
            </a:r>
            <a:r>
              <a:rPr sz="1050" spc="20" dirty="0">
                <a:latin typeface="Tahoma"/>
                <a:cs typeface="Tahoma"/>
              </a:rPr>
              <a:t> </a:t>
            </a:r>
            <a:r>
              <a:rPr sz="1050" spc="-35" dirty="0">
                <a:latin typeface="Tahoma"/>
                <a:cs typeface="Tahoma"/>
              </a:rPr>
              <a:t>plus</a:t>
            </a:r>
            <a:r>
              <a:rPr sz="1050" spc="20" dirty="0">
                <a:latin typeface="Tahoma"/>
                <a:cs typeface="Tahoma"/>
              </a:rPr>
              <a:t> </a:t>
            </a:r>
            <a:r>
              <a:rPr sz="1050" spc="-40" dirty="0">
                <a:latin typeface="Tahoma"/>
                <a:cs typeface="Tahoma"/>
              </a:rPr>
              <a:t>an  </a:t>
            </a:r>
            <a:r>
              <a:rPr sz="1050" spc="-45" dirty="0">
                <a:latin typeface="Tahoma"/>
                <a:cs typeface="Tahoma"/>
              </a:rPr>
              <a:t>error</a:t>
            </a:r>
            <a:r>
              <a:rPr sz="1050" spc="15" dirty="0">
                <a:latin typeface="Tahoma"/>
                <a:cs typeface="Tahoma"/>
              </a:rPr>
              <a:t> </a:t>
            </a:r>
            <a:r>
              <a:rPr sz="1050" spc="-35" dirty="0">
                <a:latin typeface="Tahoma"/>
                <a:cs typeface="Tahoma"/>
              </a:rPr>
              <a:t>term</a:t>
            </a:r>
            <a:r>
              <a:rPr sz="1050" spc="20" dirty="0">
                <a:latin typeface="Tahoma"/>
                <a:cs typeface="Tahoma"/>
              </a:rPr>
              <a:t> </a:t>
            </a:r>
            <a:r>
              <a:rPr sz="1050" i="1" spc="-35" dirty="0">
                <a:latin typeface="Arial"/>
                <a:cs typeface="Arial"/>
              </a:rPr>
              <a:t>w</a:t>
            </a:r>
            <a:r>
              <a:rPr sz="1100" i="1" spc="-52" baseline="-11904" dirty="0">
                <a:latin typeface="Trebuchet MS"/>
                <a:cs typeface="Trebuchet MS"/>
              </a:rPr>
              <a:t>t</a:t>
            </a:r>
            <a:r>
              <a:rPr sz="1100" i="1" spc="75" baseline="-11904" dirty="0">
                <a:latin typeface="Trebuchet MS"/>
                <a:cs typeface="Trebuchet MS"/>
              </a:rPr>
              <a:t> </a:t>
            </a:r>
            <a:r>
              <a:rPr sz="1050" spc="-15" dirty="0">
                <a:latin typeface="Tahoma"/>
                <a:cs typeface="Tahoma"/>
              </a:rPr>
              <a:t>at</a:t>
            </a:r>
            <a:r>
              <a:rPr sz="1050" spc="15" dirty="0">
                <a:latin typeface="Tahoma"/>
                <a:cs typeface="Tahoma"/>
              </a:rPr>
              <a:t> </a:t>
            </a:r>
            <a:r>
              <a:rPr sz="1050" spc="-30" dirty="0">
                <a:latin typeface="Tahoma"/>
                <a:cs typeface="Tahoma"/>
              </a:rPr>
              <a:t>current</a:t>
            </a:r>
            <a:r>
              <a:rPr sz="1050" spc="20" dirty="0">
                <a:latin typeface="Tahoma"/>
                <a:cs typeface="Tahoma"/>
              </a:rPr>
              <a:t> </a:t>
            </a:r>
            <a:r>
              <a:rPr sz="1050" spc="-25" dirty="0">
                <a:latin typeface="Tahoma"/>
                <a:cs typeface="Tahoma"/>
              </a:rPr>
              <a:t>time</a:t>
            </a:r>
            <a:r>
              <a:rPr sz="1050" spc="10" dirty="0">
                <a:latin typeface="Tahoma"/>
                <a:cs typeface="Tahoma"/>
              </a:rPr>
              <a:t> </a:t>
            </a:r>
            <a:r>
              <a:rPr sz="1050" spc="-20" dirty="0">
                <a:latin typeface="Tahoma"/>
                <a:cs typeface="Tahoma"/>
              </a:rPr>
              <a:t>point.</a:t>
            </a:r>
            <a:endParaRPr lang="en-US" sz="1050" spc="-20" dirty="0">
              <a:latin typeface="Tahoma"/>
              <a:cs typeface="Tahoma"/>
            </a:endParaRPr>
          </a:p>
          <a:p>
            <a:pPr marL="516890" marR="88900" lvl="1" indent="-132715" algn="just">
              <a:spcBef>
                <a:spcPts val="175"/>
              </a:spcBef>
              <a:buClr>
                <a:srgbClr val="3333B2"/>
              </a:buClr>
              <a:buChar char="–"/>
              <a:tabLst>
                <a:tab pos="517525" algn="l"/>
              </a:tabLst>
            </a:pPr>
            <a:r>
              <a:rPr lang="en-IN" sz="1050" spc="-20" dirty="0">
                <a:latin typeface="Tahoma"/>
                <a:cs typeface="Tahoma"/>
              </a:rPr>
              <a:t>Based on the residuals </a:t>
            </a:r>
            <a:r>
              <a:rPr lang="en-IN" sz="1050" spc="-20" dirty="0" err="1">
                <a:latin typeface="Tahoma"/>
                <a:cs typeface="Tahoma"/>
              </a:rPr>
              <a:t>i.e</a:t>
            </a:r>
            <a:r>
              <a:rPr lang="en-IN" sz="1050" spc="-20" dirty="0">
                <a:latin typeface="Tahoma"/>
                <a:cs typeface="Tahoma"/>
              </a:rPr>
              <a:t>  </a:t>
            </a:r>
            <a:r>
              <a:rPr lang="en-IN" sz="1050" spc="-20" dirty="0" err="1">
                <a:latin typeface="Tahoma"/>
                <a:cs typeface="Tahoma"/>
              </a:rPr>
              <a:t>X</a:t>
            </a:r>
            <a:r>
              <a:rPr lang="en-IN" sz="1000" i="1" spc="-30" baseline="-11904" dirty="0" err="1">
                <a:latin typeface="Trebuchet MS"/>
                <a:cs typeface="Trebuchet MS"/>
              </a:rPr>
              <a:t>t</a:t>
            </a:r>
            <a:r>
              <a:rPr lang="en-IN" sz="1000" i="1" spc="-22" baseline="-11904" dirty="0">
                <a:latin typeface="Trebuchet MS"/>
                <a:cs typeface="Trebuchet MS"/>
              </a:rPr>
              <a:t>  - </a:t>
            </a:r>
            <a:r>
              <a:rPr lang="en-IN" sz="1000" i="1" spc="-5" dirty="0">
                <a:latin typeface="Arial"/>
                <a:cs typeface="Arial"/>
              </a:rPr>
              <a:t>X</a:t>
            </a:r>
            <a:r>
              <a:rPr lang="en-IN" sz="1050" i="1" spc="22" baseline="-11904" dirty="0">
                <a:latin typeface="Trebuchet MS"/>
                <a:cs typeface="Trebuchet MS"/>
              </a:rPr>
              <a:t>t</a:t>
            </a:r>
            <a:r>
              <a:rPr lang="en-IN" sz="1050" i="1" spc="315" baseline="-11904" dirty="0">
                <a:latin typeface="Arial"/>
                <a:cs typeface="Arial"/>
              </a:rPr>
              <a:t>−</a:t>
            </a:r>
            <a:r>
              <a:rPr lang="en-IN" sz="1050" spc="52" baseline="-11904" dirty="0">
                <a:latin typeface="Tahoma"/>
                <a:cs typeface="Tahoma"/>
              </a:rPr>
              <a:t>1 </a:t>
            </a:r>
            <a:r>
              <a:rPr lang="en-US" sz="1050" spc="-40" dirty="0">
                <a:latin typeface="Tahoma"/>
                <a:cs typeface="Tahoma"/>
              </a:rPr>
              <a:t>=e </a:t>
            </a:r>
          </a:p>
          <a:p>
            <a:pPr marL="516890" marR="88900" lvl="1" indent="-132715" algn="just">
              <a:spcBef>
                <a:spcPts val="175"/>
              </a:spcBef>
              <a:buClr>
                <a:srgbClr val="3333B2"/>
              </a:buClr>
              <a:buChar char="–"/>
              <a:tabLst>
                <a:tab pos="517525" algn="l"/>
              </a:tabLst>
            </a:pPr>
            <a:r>
              <a:rPr lang="en-US" sz="1050" spc="-40" dirty="0">
                <a:latin typeface="Tahoma"/>
                <a:cs typeface="Tahoma"/>
              </a:rPr>
              <a:t>One </a:t>
            </a:r>
            <a:r>
              <a:rPr lang="en-US" sz="1050" spc="-45" dirty="0">
                <a:latin typeface="Tahoma"/>
                <a:cs typeface="Tahoma"/>
              </a:rPr>
              <a:t>problem </a:t>
            </a:r>
            <a:r>
              <a:rPr lang="en-US" sz="1050" spc="-30" dirty="0">
                <a:latin typeface="Tahoma"/>
                <a:cs typeface="Tahoma"/>
              </a:rPr>
              <a:t>of </a:t>
            </a:r>
            <a:r>
              <a:rPr lang="en-US" sz="1050" spc="40" dirty="0">
                <a:latin typeface="Tahoma"/>
                <a:cs typeface="Tahoma"/>
              </a:rPr>
              <a:t>AR </a:t>
            </a:r>
            <a:r>
              <a:rPr lang="en-US" sz="1050" spc="-40" dirty="0">
                <a:latin typeface="Tahoma"/>
                <a:cs typeface="Tahoma"/>
              </a:rPr>
              <a:t>model </a:t>
            </a:r>
            <a:r>
              <a:rPr lang="en-US" sz="1050" spc="-30" dirty="0">
                <a:latin typeface="Tahoma"/>
                <a:cs typeface="Tahoma"/>
              </a:rPr>
              <a:t>is </a:t>
            </a:r>
            <a:r>
              <a:rPr lang="en-US" sz="1050" spc="-35" dirty="0">
                <a:latin typeface="Tahoma"/>
                <a:cs typeface="Tahoma"/>
              </a:rPr>
              <a:t>the </a:t>
            </a:r>
            <a:r>
              <a:rPr lang="en-US" sz="1050" spc="-45" dirty="0">
                <a:latin typeface="Tahoma"/>
                <a:cs typeface="Tahoma"/>
              </a:rPr>
              <a:t>ignorance </a:t>
            </a:r>
            <a:r>
              <a:rPr lang="en-US" sz="1050" spc="-30" dirty="0">
                <a:latin typeface="Tahoma"/>
                <a:cs typeface="Tahoma"/>
              </a:rPr>
              <a:t>of </a:t>
            </a:r>
            <a:r>
              <a:rPr lang="en-US" sz="1050" spc="-40" dirty="0">
                <a:latin typeface="Tahoma"/>
                <a:cs typeface="Tahoma"/>
              </a:rPr>
              <a:t>correlated </a:t>
            </a:r>
            <a:r>
              <a:rPr lang="en-US" sz="1050" spc="-50" dirty="0">
                <a:latin typeface="Tahoma"/>
                <a:cs typeface="Tahoma"/>
              </a:rPr>
              <a:t>noise </a:t>
            </a:r>
            <a:r>
              <a:rPr lang="en-US" sz="1050" spc="-45" dirty="0">
                <a:latin typeface="Tahoma"/>
                <a:cs typeface="Tahoma"/>
              </a:rPr>
              <a:t> </a:t>
            </a:r>
            <a:r>
              <a:rPr lang="en-US" sz="1050" spc="-35" dirty="0">
                <a:latin typeface="Tahoma"/>
                <a:cs typeface="Tahoma"/>
              </a:rPr>
              <a:t>structures</a:t>
            </a:r>
            <a:r>
              <a:rPr lang="en-US" sz="1050" spc="15" dirty="0">
                <a:latin typeface="Tahoma"/>
                <a:cs typeface="Tahoma"/>
              </a:rPr>
              <a:t> </a:t>
            </a:r>
            <a:r>
              <a:rPr lang="en-US" sz="1050" spc="-30" dirty="0">
                <a:latin typeface="Tahoma"/>
                <a:cs typeface="Tahoma"/>
              </a:rPr>
              <a:t>(which</a:t>
            </a:r>
            <a:r>
              <a:rPr lang="en-US" sz="1050" spc="20" dirty="0">
                <a:latin typeface="Tahoma"/>
                <a:cs typeface="Tahoma"/>
              </a:rPr>
              <a:t> </a:t>
            </a:r>
            <a:r>
              <a:rPr lang="en-US" sz="1050" spc="-30" dirty="0">
                <a:latin typeface="Tahoma"/>
                <a:cs typeface="Tahoma"/>
              </a:rPr>
              <a:t>is</a:t>
            </a:r>
            <a:r>
              <a:rPr lang="en-US" sz="1050" spc="25" dirty="0">
                <a:latin typeface="Tahoma"/>
                <a:cs typeface="Tahoma"/>
              </a:rPr>
              <a:t> </a:t>
            </a:r>
            <a:r>
              <a:rPr lang="en-US" sz="1050" spc="-45" dirty="0">
                <a:latin typeface="Tahoma"/>
                <a:cs typeface="Tahoma"/>
              </a:rPr>
              <a:t>unobservable)</a:t>
            </a:r>
            <a:r>
              <a:rPr lang="en-US" sz="1050" spc="20" dirty="0">
                <a:latin typeface="Tahoma"/>
                <a:cs typeface="Tahoma"/>
              </a:rPr>
              <a:t> </a:t>
            </a:r>
            <a:r>
              <a:rPr lang="en-US" sz="1050" spc="-20" dirty="0">
                <a:latin typeface="Tahoma"/>
                <a:cs typeface="Tahoma"/>
              </a:rPr>
              <a:t>in</a:t>
            </a:r>
            <a:r>
              <a:rPr lang="en-US" sz="1050" spc="20" dirty="0">
                <a:latin typeface="Tahoma"/>
                <a:cs typeface="Tahoma"/>
              </a:rPr>
              <a:t> </a:t>
            </a:r>
            <a:r>
              <a:rPr lang="en-US" sz="1050" spc="-35" dirty="0">
                <a:latin typeface="Tahoma"/>
                <a:cs typeface="Tahoma"/>
              </a:rPr>
              <a:t>the</a:t>
            </a:r>
            <a:r>
              <a:rPr lang="en-US" sz="1050" spc="20" dirty="0">
                <a:latin typeface="Tahoma"/>
                <a:cs typeface="Tahoma"/>
              </a:rPr>
              <a:t> </a:t>
            </a:r>
            <a:r>
              <a:rPr lang="en-US" sz="1050" spc="-25" dirty="0">
                <a:latin typeface="Tahoma"/>
                <a:cs typeface="Tahoma"/>
              </a:rPr>
              <a:t>time</a:t>
            </a:r>
            <a:r>
              <a:rPr lang="en-US" sz="1050" spc="15" dirty="0">
                <a:latin typeface="Tahoma"/>
                <a:cs typeface="Tahoma"/>
              </a:rPr>
              <a:t> </a:t>
            </a:r>
            <a:r>
              <a:rPr lang="en-US" sz="1050" spc="-50" dirty="0">
                <a:latin typeface="Tahoma"/>
                <a:cs typeface="Tahoma"/>
              </a:rPr>
              <a:t>series.</a:t>
            </a:r>
            <a:endParaRPr lang="en-US" sz="1050" dirty="0">
              <a:latin typeface="Tahoma"/>
              <a:cs typeface="Tahoma"/>
            </a:endParaRPr>
          </a:p>
          <a:p>
            <a:pPr marL="516890" lvl="1" indent="-133350">
              <a:lnSpc>
                <a:spcPts val="1150"/>
              </a:lnSpc>
              <a:buClr>
                <a:srgbClr val="3333B2"/>
              </a:buClr>
              <a:buChar char="–"/>
              <a:tabLst>
                <a:tab pos="517525" algn="l"/>
              </a:tabLst>
            </a:pPr>
            <a:r>
              <a:rPr sz="1050" spc="-75" dirty="0">
                <a:latin typeface="Tahoma"/>
                <a:cs typeface="Tahoma"/>
              </a:rPr>
              <a:t>In</a:t>
            </a:r>
            <a:r>
              <a:rPr sz="1050" spc="20" dirty="0">
                <a:latin typeface="Tahoma"/>
                <a:cs typeface="Tahoma"/>
              </a:rPr>
              <a:t> </a:t>
            </a:r>
            <a:r>
              <a:rPr sz="1050" spc="-35" dirty="0">
                <a:latin typeface="Tahoma"/>
                <a:cs typeface="Tahoma"/>
              </a:rPr>
              <a:t>other</a:t>
            </a:r>
            <a:r>
              <a:rPr sz="1050" spc="15" dirty="0">
                <a:latin typeface="Tahoma"/>
                <a:cs typeface="Tahoma"/>
              </a:rPr>
              <a:t> </a:t>
            </a:r>
            <a:r>
              <a:rPr sz="1050" spc="-55" dirty="0">
                <a:latin typeface="Tahoma"/>
                <a:cs typeface="Tahoma"/>
              </a:rPr>
              <a:t>words,</a:t>
            </a:r>
            <a:r>
              <a:rPr sz="1050" spc="25" dirty="0">
                <a:latin typeface="Tahoma"/>
                <a:cs typeface="Tahoma"/>
              </a:rPr>
              <a:t> </a:t>
            </a:r>
            <a:r>
              <a:rPr sz="1050" spc="-35" dirty="0">
                <a:latin typeface="Tahoma"/>
                <a:cs typeface="Tahoma"/>
              </a:rPr>
              <a:t>the</a:t>
            </a:r>
            <a:r>
              <a:rPr sz="1050" spc="15" dirty="0">
                <a:latin typeface="Tahoma"/>
                <a:cs typeface="Tahoma"/>
              </a:rPr>
              <a:t> </a:t>
            </a:r>
            <a:r>
              <a:rPr sz="1050" spc="-30" dirty="0">
                <a:latin typeface="Tahoma"/>
                <a:cs typeface="Tahoma"/>
              </a:rPr>
              <a:t>imperfectly</a:t>
            </a:r>
            <a:r>
              <a:rPr sz="1050" spc="20" dirty="0">
                <a:latin typeface="Tahoma"/>
                <a:cs typeface="Tahoma"/>
              </a:rPr>
              <a:t> </a:t>
            </a:r>
            <a:r>
              <a:rPr sz="1050" spc="-35" dirty="0">
                <a:latin typeface="Tahoma"/>
                <a:cs typeface="Tahoma"/>
              </a:rPr>
              <a:t>predictable</a:t>
            </a:r>
            <a:r>
              <a:rPr sz="1050" spc="20" dirty="0">
                <a:latin typeface="Tahoma"/>
                <a:cs typeface="Tahoma"/>
              </a:rPr>
              <a:t> </a:t>
            </a:r>
            <a:r>
              <a:rPr sz="1050" spc="-40" dirty="0">
                <a:latin typeface="Tahoma"/>
                <a:cs typeface="Tahoma"/>
              </a:rPr>
              <a:t>terms</a:t>
            </a:r>
            <a:r>
              <a:rPr sz="1050" spc="15" dirty="0">
                <a:latin typeface="Tahoma"/>
                <a:cs typeface="Tahoma"/>
              </a:rPr>
              <a:t> </a:t>
            </a:r>
            <a:r>
              <a:rPr sz="1050" spc="-20" dirty="0">
                <a:latin typeface="Tahoma"/>
                <a:cs typeface="Tahoma"/>
              </a:rPr>
              <a:t>in</a:t>
            </a:r>
            <a:r>
              <a:rPr sz="1050" spc="25" dirty="0">
                <a:latin typeface="Tahoma"/>
                <a:cs typeface="Tahoma"/>
              </a:rPr>
              <a:t> </a:t>
            </a:r>
            <a:r>
              <a:rPr sz="1050" spc="-30" dirty="0">
                <a:latin typeface="Tahoma"/>
                <a:cs typeface="Tahoma"/>
              </a:rPr>
              <a:t>current</a:t>
            </a:r>
            <a:endParaRPr sz="1050" dirty="0">
              <a:latin typeface="Tahoma"/>
              <a:cs typeface="Tahoma"/>
            </a:endParaRPr>
          </a:p>
          <a:p>
            <a:pPr marL="516890" marR="220345">
              <a:lnSpc>
                <a:spcPts val="1200"/>
              </a:lnSpc>
              <a:spcBef>
                <a:spcPts val="40"/>
              </a:spcBef>
            </a:pPr>
            <a:r>
              <a:rPr sz="1050" spc="-30" dirty="0">
                <a:latin typeface="Tahoma"/>
                <a:cs typeface="Tahoma"/>
              </a:rPr>
              <a:t>time,</a:t>
            </a:r>
            <a:r>
              <a:rPr sz="1050" spc="20" dirty="0">
                <a:latin typeface="Tahoma"/>
                <a:cs typeface="Tahoma"/>
              </a:rPr>
              <a:t> </a:t>
            </a:r>
            <a:r>
              <a:rPr lang="en-US" sz="1050" i="1" spc="-35" dirty="0">
                <a:latin typeface="Arial"/>
                <a:cs typeface="Arial"/>
              </a:rPr>
              <a:t>e</a:t>
            </a:r>
            <a:r>
              <a:rPr sz="1100" i="1" spc="-52" baseline="-11904" dirty="0">
                <a:latin typeface="Trebuchet MS"/>
                <a:cs typeface="Trebuchet MS"/>
              </a:rPr>
              <a:t>t</a:t>
            </a:r>
            <a:r>
              <a:rPr sz="1100" i="1" spc="-165" baseline="-11904" dirty="0">
                <a:latin typeface="Trebuchet MS"/>
                <a:cs typeface="Trebuchet MS"/>
              </a:rPr>
              <a:t> </a:t>
            </a:r>
            <a:r>
              <a:rPr sz="1050" spc="-30" dirty="0">
                <a:latin typeface="Tahoma"/>
                <a:cs typeface="Tahoma"/>
              </a:rPr>
              <a:t>,</a:t>
            </a:r>
            <a:r>
              <a:rPr sz="1050" spc="20" dirty="0">
                <a:latin typeface="Tahoma"/>
                <a:cs typeface="Tahoma"/>
              </a:rPr>
              <a:t> </a:t>
            </a:r>
            <a:r>
              <a:rPr sz="1050" spc="-45" dirty="0">
                <a:latin typeface="Tahoma"/>
                <a:cs typeface="Tahoma"/>
              </a:rPr>
              <a:t>and</a:t>
            </a:r>
            <a:r>
              <a:rPr sz="1050" spc="25" dirty="0">
                <a:latin typeface="Tahoma"/>
                <a:cs typeface="Tahoma"/>
              </a:rPr>
              <a:t> </a:t>
            </a:r>
            <a:r>
              <a:rPr sz="1050" spc="-45" dirty="0">
                <a:latin typeface="Tahoma"/>
                <a:cs typeface="Tahoma"/>
              </a:rPr>
              <a:t>previous</a:t>
            </a:r>
            <a:r>
              <a:rPr sz="1050" spc="25" dirty="0">
                <a:latin typeface="Tahoma"/>
                <a:cs typeface="Tahoma"/>
              </a:rPr>
              <a:t> </a:t>
            </a:r>
            <a:r>
              <a:rPr sz="1050" spc="-15" dirty="0">
                <a:latin typeface="Tahoma"/>
                <a:cs typeface="Tahoma"/>
              </a:rPr>
              <a:t>steps,</a:t>
            </a:r>
            <a:r>
              <a:rPr lang="en-US" sz="1050" i="1" spc="-15" dirty="0">
                <a:latin typeface="Arial"/>
                <a:cs typeface="Arial"/>
              </a:rPr>
              <a:t>e</a:t>
            </a:r>
            <a:r>
              <a:rPr sz="1100" i="1" spc="-22" baseline="-11904" dirty="0">
                <a:latin typeface="Trebuchet MS"/>
                <a:cs typeface="Trebuchet MS"/>
              </a:rPr>
              <a:t>t</a:t>
            </a:r>
            <a:r>
              <a:rPr sz="1100" i="1" spc="-22" baseline="-11904" dirty="0">
                <a:latin typeface="Arial"/>
                <a:cs typeface="Arial"/>
              </a:rPr>
              <a:t>−</a:t>
            </a:r>
            <a:r>
              <a:rPr sz="1100" spc="-22" baseline="-11904" dirty="0">
                <a:latin typeface="Tahoma"/>
                <a:cs typeface="Tahoma"/>
              </a:rPr>
              <a:t>1</a:t>
            </a:r>
            <a:r>
              <a:rPr sz="1050" i="1" spc="-15" dirty="0">
                <a:latin typeface="Verdana"/>
                <a:cs typeface="Verdana"/>
              </a:rPr>
              <a:t>,</a:t>
            </a:r>
            <a:r>
              <a:rPr sz="1050" i="1" spc="-185" dirty="0">
                <a:latin typeface="Verdana"/>
                <a:cs typeface="Verdana"/>
              </a:rPr>
              <a:t> </a:t>
            </a:r>
            <a:r>
              <a:rPr lang="en-US" sz="1050" i="1" spc="25" dirty="0">
                <a:latin typeface="Arial"/>
                <a:cs typeface="Arial"/>
              </a:rPr>
              <a:t>e</a:t>
            </a:r>
            <a:r>
              <a:rPr sz="1100" i="1" spc="37" baseline="-11904" dirty="0">
                <a:latin typeface="Trebuchet MS"/>
                <a:cs typeface="Trebuchet MS"/>
              </a:rPr>
              <a:t>t</a:t>
            </a:r>
            <a:r>
              <a:rPr sz="1100" i="1" spc="37" baseline="-11904" dirty="0">
                <a:latin typeface="Arial"/>
                <a:cs typeface="Arial"/>
              </a:rPr>
              <a:t>−</a:t>
            </a:r>
            <a:r>
              <a:rPr sz="1100" spc="37" baseline="-11904" dirty="0">
                <a:latin typeface="Tahoma"/>
                <a:cs typeface="Tahoma"/>
              </a:rPr>
              <a:t>2</a:t>
            </a:r>
            <a:r>
              <a:rPr sz="1050" i="1" spc="25" dirty="0">
                <a:latin typeface="Verdana"/>
                <a:cs typeface="Verdana"/>
              </a:rPr>
              <a:t>,</a:t>
            </a:r>
            <a:r>
              <a:rPr sz="1050" i="1" spc="-180" dirty="0">
                <a:latin typeface="Verdana"/>
                <a:cs typeface="Verdana"/>
              </a:rPr>
              <a:t> </a:t>
            </a:r>
            <a:r>
              <a:rPr sz="1050" i="1" spc="-90" dirty="0">
                <a:latin typeface="Verdana"/>
                <a:cs typeface="Verdana"/>
              </a:rPr>
              <a:t>.</a:t>
            </a:r>
            <a:r>
              <a:rPr sz="1050" i="1" spc="-190" dirty="0">
                <a:latin typeface="Verdana"/>
                <a:cs typeface="Verdana"/>
              </a:rPr>
              <a:t> </a:t>
            </a:r>
            <a:r>
              <a:rPr sz="1050" i="1" spc="-90" dirty="0">
                <a:latin typeface="Verdana"/>
                <a:cs typeface="Verdana"/>
              </a:rPr>
              <a:t>.</a:t>
            </a:r>
            <a:r>
              <a:rPr sz="1050" i="1" spc="-180" dirty="0">
                <a:latin typeface="Verdana"/>
                <a:cs typeface="Verdana"/>
              </a:rPr>
              <a:t> </a:t>
            </a:r>
            <a:r>
              <a:rPr sz="1050" i="1" spc="-90" dirty="0">
                <a:latin typeface="Verdana"/>
                <a:cs typeface="Verdana"/>
              </a:rPr>
              <a:t>.</a:t>
            </a:r>
            <a:r>
              <a:rPr sz="1050" i="1" spc="-185" dirty="0">
                <a:latin typeface="Verdana"/>
                <a:cs typeface="Verdana"/>
              </a:rPr>
              <a:t> </a:t>
            </a:r>
            <a:r>
              <a:rPr sz="1050" i="1" spc="-90" dirty="0">
                <a:latin typeface="Verdana"/>
                <a:cs typeface="Verdana"/>
              </a:rPr>
              <a:t>,</a:t>
            </a:r>
            <a:r>
              <a:rPr sz="1050" i="1" spc="-190" dirty="0">
                <a:latin typeface="Verdana"/>
                <a:cs typeface="Verdana"/>
              </a:rPr>
              <a:t> </a:t>
            </a:r>
            <a:r>
              <a:rPr lang="en-US" sz="1050" i="1" spc="45" dirty="0">
                <a:latin typeface="Arial"/>
                <a:cs typeface="Arial"/>
              </a:rPr>
              <a:t>e</a:t>
            </a:r>
            <a:r>
              <a:rPr sz="1100" i="1" spc="67" baseline="-11904" dirty="0">
                <a:latin typeface="Trebuchet MS"/>
                <a:cs typeface="Trebuchet MS"/>
              </a:rPr>
              <a:t>t</a:t>
            </a:r>
            <a:r>
              <a:rPr sz="1100" i="1" spc="67" baseline="-11904" dirty="0">
                <a:latin typeface="Arial"/>
                <a:cs typeface="Arial"/>
              </a:rPr>
              <a:t>−</a:t>
            </a:r>
            <a:r>
              <a:rPr sz="1100" i="1" spc="67" baseline="-11904" dirty="0">
                <a:latin typeface="Trebuchet MS"/>
                <a:cs typeface="Trebuchet MS"/>
              </a:rPr>
              <a:t>q</a:t>
            </a:r>
            <a:r>
              <a:rPr sz="1100" i="1" spc="-195" baseline="-11904" dirty="0">
                <a:latin typeface="Trebuchet MS"/>
                <a:cs typeface="Trebuchet MS"/>
              </a:rPr>
              <a:t> </a:t>
            </a:r>
            <a:r>
              <a:rPr sz="1050" spc="-30" dirty="0">
                <a:latin typeface="Tahoma"/>
                <a:cs typeface="Tahoma"/>
              </a:rPr>
              <a:t>,</a:t>
            </a:r>
            <a:r>
              <a:rPr sz="1050" spc="20" dirty="0">
                <a:latin typeface="Tahoma"/>
                <a:cs typeface="Tahoma"/>
              </a:rPr>
              <a:t> </a:t>
            </a:r>
            <a:r>
              <a:rPr sz="1050" spc="-65" dirty="0">
                <a:latin typeface="Tahoma"/>
                <a:cs typeface="Tahoma"/>
              </a:rPr>
              <a:t>are</a:t>
            </a:r>
            <a:r>
              <a:rPr sz="1050" spc="25" dirty="0">
                <a:latin typeface="Tahoma"/>
                <a:cs typeface="Tahoma"/>
              </a:rPr>
              <a:t> </a:t>
            </a:r>
            <a:r>
              <a:rPr sz="1050" spc="-40" dirty="0">
                <a:solidFill>
                  <a:srgbClr val="3333B2"/>
                </a:solidFill>
                <a:latin typeface="Tahoma"/>
                <a:cs typeface="Tahoma"/>
              </a:rPr>
              <a:t>also </a:t>
            </a:r>
            <a:r>
              <a:rPr sz="1050" spc="-295" dirty="0">
                <a:solidFill>
                  <a:srgbClr val="3333B2"/>
                </a:solidFill>
                <a:latin typeface="Tahoma"/>
                <a:cs typeface="Tahoma"/>
              </a:rPr>
              <a:t> </a:t>
            </a:r>
            <a:r>
              <a:rPr sz="1050" spc="-30" dirty="0">
                <a:solidFill>
                  <a:srgbClr val="3333B2"/>
                </a:solidFill>
                <a:latin typeface="Tahoma"/>
                <a:cs typeface="Tahoma"/>
              </a:rPr>
              <a:t>informative</a:t>
            </a:r>
            <a:r>
              <a:rPr sz="1050" spc="15" dirty="0">
                <a:solidFill>
                  <a:srgbClr val="3333B2"/>
                </a:solidFill>
                <a:latin typeface="Tahoma"/>
                <a:cs typeface="Tahoma"/>
              </a:rPr>
              <a:t> </a:t>
            </a:r>
            <a:r>
              <a:rPr sz="1050" spc="-40" dirty="0">
                <a:latin typeface="Tahoma"/>
                <a:cs typeface="Tahoma"/>
              </a:rPr>
              <a:t>for</a:t>
            </a:r>
            <a:r>
              <a:rPr sz="1050" spc="20" dirty="0">
                <a:latin typeface="Tahoma"/>
                <a:cs typeface="Tahoma"/>
              </a:rPr>
              <a:t> </a:t>
            </a:r>
            <a:r>
              <a:rPr sz="1050" spc="-30" dirty="0">
                <a:latin typeface="Tahoma"/>
                <a:cs typeface="Tahoma"/>
              </a:rPr>
              <a:t>predicting</a:t>
            </a:r>
            <a:r>
              <a:rPr sz="1050" spc="15" dirty="0">
                <a:latin typeface="Tahoma"/>
                <a:cs typeface="Tahoma"/>
              </a:rPr>
              <a:t> </a:t>
            </a:r>
            <a:r>
              <a:rPr sz="1050" spc="-40" dirty="0">
                <a:latin typeface="Tahoma"/>
                <a:cs typeface="Tahoma"/>
              </a:rPr>
              <a:t>observations.</a:t>
            </a:r>
            <a:endParaRPr sz="1050" dirty="0">
              <a:latin typeface="Tahoma"/>
              <a:cs typeface="Tahoma"/>
            </a:endParaRPr>
          </a:p>
        </p:txBody>
      </p:sp>
    </p:spTree>
  </p:cSld>
  <p:clrMapOvr>
    <a:masterClrMapping/>
  </p:clrMapOvr>
  <p:transition>
    <p:cut/>
  </p:transition>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385365" y="198524"/>
            <a:ext cx="2286635" cy="232756"/>
          </a:xfrm>
          <a:prstGeom prst="rect">
            <a:avLst/>
          </a:prstGeom>
        </p:spPr>
        <p:txBody>
          <a:bodyPr vert="horz" wrap="square" lIns="0" tIns="17145" rIns="0" bIns="0" rtlCol="0">
            <a:spAutoFit/>
          </a:bodyPr>
          <a:lstStyle/>
          <a:p>
            <a:pPr marL="12700">
              <a:spcBef>
                <a:spcPts val="135"/>
              </a:spcBef>
            </a:pPr>
            <a:r>
              <a:rPr spc="-20" dirty="0"/>
              <a:t>Moving</a:t>
            </a:r>
            <a:r>
              <a:rPr spc="20" dirty="0"/>
              <a:t> </a:t>
            </a:r>
            <a:r>
              <a:rPr spc="-55" dirty="0"/>
              <a:t>Average</a:t>
            </a:r>
            <a:r>
              <a:rPr spc="25" dirty="0"/>
              <a:t> </a:t>
            </a:r>
            <a:r>
              <a:rPr spc="-25" dirty="0"/>
              <a:t>Models</a:t>
            </a:r>
            <a:r>
              <a:rPr spc="25" dirty="0"/>
              <a:t> </a:t>
            </a:r>
            <a:r>
              <a:rPr spc="60" dirty="0"/>
              <a:t>(MA)</a:t>
            </a:r>
          </a:p>
        </p:txBody>
      </p:sp>
      <p:sp>
        <p:nvSpPr>
          <p:cNvPr id="3" name="object 3"/>
          <p:cNvSpPr txBox="1"/>
          <p:nvPr/>
        </p:nvSpPr>
        <p:spPr>
          <a:xfrm>
            <a:off x="1257376" y="690818"/>
            <a:ext cx="3775710" cy="391795"/>
          </a:xfrm>
          <a:prstGeom prst="rect">
            <a:avLst/>
          </a:prstGeom>
        </p:spPr>
        <p:txBody>
          <a:bodyPr vert="horz" wrap="square" lIns="0" tIns="36195" rIns="0" bIns="0" rtlCol="0">
            <a:spAutoFit/>
          </a:bodyPr>
          <a:lstStyle/>
          <a:p>
            <a:pPr marL="151130" indent="-139065">
              <a:spcBef>
                <a:spcPts val="285"/>
              </a:spcBef>
              <a:buClr>
                <a:srgbClr val="3333B2"/>
              </a:buClr>
              <a:buFont typeface="Lucida Sans Unicode"/>
              <a:buChar char="•"/>
              <a:tabLst>
                <a:tab pos="151765" algn="l"/>
              </a:tabLst>
            </a:pPr>
            <a:r>
              <a:rPr sz="1100" b="1" spc="-20" dirty="0">
                <a:latin typeface="Arial"/>
                <a:cs typeface="Arial"/>
              </a:rPr>
              <a:t>Definition</a:t>
            </a:r>
            <a:endParaRPr sz="1100">
              <a:latin typeface="Arial"/>
              <a:cs typeface="Arial"/>
            </a:endParaRPr>
          </a:p>
          <a:p>
            <a:pPr marL="295275">
              <a:spcBef>
                <a:spcPts val="175"/>
              </a:spcBef>
            </a:pPr>
            <a:r>
              <a:rPr sz="1000" spc="-50" dirty="0">
                <a:solidFill>
                  <a:srgbClr val="3333B2"/>
                </a:solidFill>
                <a:latin typeface="Tahoma"/>
                <a:cs typeface="Tahoma"/>
              </a:rPr>
              <a:t>–</a:t>
            </a:r>
            <a:r>
              <a:rPr sz="1000" spc="229" dirty="0">
                <a:solidFill>
                  <a:srgbClr val="3333B2"/>
                </a:solidFill>
                <a:latin typeface="Tahoma"/>
                <a:cs typeface="Tahoma"/>
              </a:rPr>
              <a:t> </a:t>
            </a:r>
            <a:r>
              <a:rPr sz="1000" spc="60" dirty="0">
                <a:latin typeface="Tahoma"/>
                <a:cs typeface="Tahoma"/>
              </a:rPr>
              <a:t>A</a:t>
            </a:r>
            <a:r>
              <a:rPr sz="1000" dirty="0">
                <a:latin typeface="Tahoma"/>
                <a:cs typeface="Tahoma"/>
              </a:rPr>
              <a:t> </a:t>
            </a:r>
            <a:r>
              <a:rPr sz="1000" spc="-40" dirty="0">
                <a:latin typeface="Tahoma"/>
                <a:cs typeface="Tahoma"/>
              </a:rPr>
              <a:t>moving</a:t>
            </a:r>
            <a:r>
              <a:rPr sz="1000" dirty="0">
                <a:latin typeface="Tahoma"/>
                <a:cs typeface="Tahoma"/>
              </a:rPr>
              <a:t> </a:t>
            </a:r>
            <a:r>
              <a:rPr sz="1000" spc="-55" dirty="0">
                <a:latin typeface="Tahoma"/>
                <a:cs typeface="Tahoma"/>
              </a:rPr>
              <a:t>average</a:t>
            </a:r>
            <a:r>
              <a:rPr sz="1000" dirty="0">
                <a:latin typeface="Tahoma"/>
                <a:cs typeface="Tahoma"/>
              </a:rPr>
              <a:t> </a:t>
            </a:r>
            <a:r>
              <a:rPr sz="1000" spc="-40" dirty="0">
                <a:latin typeface="Tahoma"/>
                <a:cs typeface="Tahoma"/>
              </a:rPr>
              <a:t>model</a:t>
            </a:r>
            <a:r>
              <a:rPr sz="1000" spc="5" dirty="0">
                <a:latin typeface="Tahoma"/>
                <a:cs typeface="Tahoma"/>
              </a:rPr>
              <a:t> </a:t>
            </a:r>
            <a:r>
              <a:rPr sz="1000" spc="-30" dirty="0">
                <a:latin typeface="Tahoma"/>
                <a:cs typeface="Tahoma"/>
              </a:rPr>
              <a:t>of</a:t>
            </a:r>
            <a:r>
              <a:rPr sz="1000" dirty="0">
                <a:latin typeface="Tahoma"/>
                <a:cs typeface="Tahoma"/>
              </a:rPr>
              <a:t> </a:t>
            </a:r>
            <a:r>
              <a:rPr sz="1000" spc="-50" dirty="0">
                <a:latin typeface="Tahoma"/>
                <a:cs typeface="Tahoma"/>
              </a:rPr>
              <a:t>order</a:t>
            </a:r>
            <a:r>
              <a:rPr sz="1000" dirty="0">
                <a:latin typeface="Tahoma"/>
                <a:cs typeface="Tahoma"/>
              </a:rPr>
              <a:t> </a:t>
            </a:r>
            <a:r>
              <a:rPr sz="1000" i="1" spc="-15" dirty="0">
                <a:latin typeface="Arial"/>
                <a:cs typeface="Arial"/>
              </a:rPr>
              <a:t>q</a:t>
            </a:r>
            <a:r>
              <a:rPr sz="1000" spc="-15" dirty="0">
                <a:latin typeface="Tahoma"/>
                <a:cs typeface="Tahoma"/>
              </a:rPr>
              <a:t>,</a:t>
            </a:r>
            <a:r>
              <a:rPr sz="1000" spc="5" dirty="0">
                <a:latin typeface="Tahoma"/>
                <a:cs typeface="Tahoma"/>
              </a:rPr>
              <a:t> </a:t>
            </a:r>
            <a:r>
              <a:rPr sz="1000" spc="-50" dirty="0">
                <a:latin typeface="Tahoma"/>
                <a:cs typeface="Tahoma"/>
              </a:rPr>
              <a:t>or</a:t>
            </a:r>
            <a:r>
              <a:rPr sz="1000" spc="5" dirty="0">
                <a:latin typeface="Tahoma"/>
                <a:cs typeface="Tahoma"/>
              </a:rPr>
              <a:t> </a:t>
            </a:r>
            <a:r>
              <a:rPr sz="1000" i="1" dirty="0">
                <a:latin typeface="Arial"/>
                <a:cs typeface="Arial"/>
              </a:rPr>
              <a:t>MA</a:t>
            </a:r>
            <a:r>
              <a:rPr sz="1000" dirty="0">
                <a:latin typeface="Tahoma"/>
                <a:cs typeface="Tahoma"/>
              </a:rPr>
              <a:t>(</a:t>
            </a:r>
            <a:r>
              <a:rPr sz="1000" i="1" dirty="0">
                <a:latin typeface="Arial"/>
                <a:cs typeface="Arial"/>
              </a:rPr>
              <a:t>q</a:t>
            </a:r>
            <a:r>
              <a:rPr sz="1000" dirty="0">
                <a:latin typeface="Tahoma"/>
                <a:cs typeface="Tahoma"/>
              </a:rPr>
              <a:t>),</a:t>
            </a:r>
            <a:r>
              <a:rPr sz="1000" spc="5" dirty="0">
                <a:latin typeface="Tahoma"/>
                <a:cs typeface="Tahoma"/>
              </a:rPr>
              <a:t> </a:t>
            </a:r>
            <a:r>
              <a:rPr sz="1000" spc="-30" dirty="0">
                <a:latin typeface="Tahoma"/>
                <a:cs typeface="Tahoma"/>
              </a:rPr>
              <a:t>is</a:t>
            </a:r>
            <a:r>
              <a:rPr sz="1000" spc="5" dirty="0">
                <a:latin typeface="Tahoma"/>
                <a:cs typeface="Tahoma"/>
              </a:rPr>
              <a:t> </a:t>
            </a:r>
            <a:r>
              <a:rPr sz="1000" spc="-45" dirty="0">
                <a:latin typeface="Tahoma"/>
                <a:cs typeface="Tahoma"/>
              </a:rPr>
              <a:t>defined</a:t>
            </a:r>
            <a:r>
              <a:rPr sz="1000" spc="5" dirty="0">
                <a:latin typeface="Tahoma"/>
                <a:cs typeface="Tahoma"/>
              </a:rPr>
              <a:t> </a:t>
            </a:r>
            <a:r>
              <a:rPr sz="1000" spc="-10" dirty="0">
                <a:latin typeface="Tahoma"/>
                <a:cs typeface="Tahoma"/>
              </a:rPr>
              <a:t>to</a:t>
            </a:r>
            <a:r>
              <a:rPr sz="1000" dirty="0">
                <a:latin typeface="Tahoma"/>
                <a:cs typeface="Tahoma"/>
              </a:rPr>
              <a:t> </a:t>
            </a:r>
            <a:r>
              <a:rPr sz="1000" spc="-50" dirty="0">
                <a:latin typeface="Tahoma"/>
                <a:cs typeface="Tahoma"/>
              </a:rPr>
              <a:t>be</a:t>
            </a:r>
            <a:endParaRPr sz="1000">
              <a:latin typeface="Tahoma"/>
              <a:cs typeface="Tahoma"/>
            </a:endParaRPr>
          </a:p>
        </p:txBody>
      </p:sp>
      <p:sp>
        <p:nvSpPr>
          <p:cNvPr id="4" name="object 4"/>
          <p:cNvSpPr txBox="1"/>
          <p:nvPr/>
        </p:nvSpPr>
        <p:spPr>
          <a:xfrm>
            <a:off x="4521835" y="1165825"/>
            <a:ext cx="74295" cy="119905"/>
          </a:xfrm>
          <a:prstGeom prst="rect">
            <a:avLst/>
          </a:prstGeom>
        </p:spPr>
        <p:txBody>
          <a:bodyPr vert="horz" wrap="square" lIns="0" tIns="12065" rIns="0" bIns="0" rtlCol="0">
            <a:spAutoFit/>
          </a:bodyPr>
          <a:lstStyle/>
          <a:p>
            <a:pPr marL="12700">
              <a:spcBef>
                <a:spcPts val="95"/>
              </a:spcBef>
            </a:pPr>
            <a:r>
              <a:rPr sz="700" i="1" spc="-10" dirty="0">
                <a:latin typeface="Trebuchet MS"/>
                <a:cs typeface="Trebuchet MS"/>
              </a:rPr>
              <a:t>q</a:t>
            </a:r>
            <a:endParaRPr sz="700">
              <a:latin typeface="Trebuchet MS"/>
              <a:cs typeface="Trebuchet MS"/>
            </a:endParaRPr>
          </a:p>
        </p:txBody>
      </p:sp>
      <p:sp>
        <p:nvSpPr>
          <p:cNvPr id="5" name="object 5"/>
          <p:cNvSpPr txBox="1"/>
          <p:nvPr/>
        </p:nvSpPr>
        <p:spPr>
          <a:xfrm>
            <a:off x="4491990" y="1259361"/>
            <a:ext cx="208279" cy="289182"/>
          </a:xfrm>
          <a:prstGeom prst="rect">
            <a:avLst/>
          </a:prstGeom>
        </p:spPr>
        <p:txBody>
          <a:bodyPr vert="horz" wrap="square" lIns="0" tIns="12065" rIns="0" bIns="0" rtlCol="0">
            <a:spAutoFit/>
          </a:bodyPr>
          <a:lstStyle/>
          <a:p>
            <a:pPr marL="12700">
              <a:spcBef>
                <a:spcPts val="95"/>
              </a:spcBef>
            </a:pPr>
            <a:r>
              <a:rPr spc="844" dirty="0">
                <a:latin typeface="Lucida Sans Unicode"/>
                <a:cs typeface="Lucida Sans Unicode"/>
              </a:rPr>
              <a:t>Σ</a:t>
            </a:r>
            <a:endParaRPr dirty="0">
              <a:latin typeface="Lucida Sans Unicode"/>
              <a:cs typeface="Lucida Sans Unicode"/>
            </a:endParaRPr>
          </a:p>
        </p:txBody>
      </p:sp>
      <p:sp>
        <p:nvSpPr>
          <p:cNvPr id="6" name="object 6"/>
          <p:cNvSpPr txBox="1"/>
          <p:nvPr/>
        </p:nvSpPr>
        <p:spPr>
          <a:xfrm>
            <a:off x="1675194" y="1292002"/>
            <a:ext cx="3195955" cy="166071"/>
          </a:xfrm>
          <a:prstGeom prst="rect">
            <a:avLst/>
          </a:prstGeom>
        </p:spPr>
        <p:txBody>
          <a:bodyPr vert="horz" wrap="square" lIns="0" tIns="12065" rIns="0" bIns="0" rtlCol="0">
            <a:spAutoFit/>
          </a:bodyPr>
          <a:lstStyle/>
          <a:p>
            <a:pPr marL="12700">
              <a:spcBef>
                <a:spcPts val="95"/>
              </a:spcBef>
              <a:tabLst>
                <a:tab pos="999490" algn="l"/>
                <a:tab pos="1526540" algn="l"/>
                <a:tab pos="2372360" algn="l"/>
                <a:tab pos="2997835" algn="l"/>
              </a:tabLst>
            </a:pPr>
            <a:r>
              <a:rPr sz="1000" i="1" spc="-5" dirty="0">
                <a:latin typeface="Arial"/>
                <a:cs typeface="Arial"/>
              </a:rPr>
              <a:t>X </a:t>
            </a:r>
            <a:r>
              <a:rPr sz="1000" i="1" spc="85" dirty="0">
                <a:latin typeface="Arial"/>
                <a:cs typeface="Arial"/>
              </a:rPr>
              <a:t> </a:t>
            </a:r>
            <a:r>
              <a:rPr sz="1000" spc="45" dirty="0">
                <a:latin typeface="Tahoma"/>
                <a:cs typeface="Tahoma"/>
              </a:rPr>
              <a:t>=</a:t>
            </a:r>
            <a:r>
              <a:rPr sz="1000" spc="-35" dirty="0">
                <a:latin typeface="Tahoma"/>
                <a:cs typeface="Tahoma"/>
              </a:rPr>
              <a:t> </a:t>
            </a:r>
            <a:r>
              <a:rPr lang="en-US" sz="1000" spc="-35" dirty="0">
                <a:latin typeface="Tahoma"/>
                <a:cs typeface="Tahoma"/>
              </a:rPr>
              <a:t>e</a:t>
            </a:r>
            <a:r>
              <a:rPr sz="1000" i="1" dirty="0">
                <a:latin typeface="Arial"/>
                <a:cs typeface="Arial"/>
              </a:rPr>
              <a:t> </a:t>
            </a:r>
            <a:r>
              <a:rPr sz="1000" i="1" spc="30" dirty="0">
                <a:latin typeface="Arial"/>
                <a:cs typeface="Arial"/>
              </a:rPr>
              <a:t> </a:t>
            </a:r>
            <a:r>
              <a:rPr sz="1000" spc="45" dirty="0">
                <a:latin typeface="Tahoma"/>
                <a:cs typeface="Tahoma"/>
              </a:rPr>
              <a:t>+</a:t>
            </a:r>
            <a:r>
              <a:rPr sz="1000" spc="-95" dirty="0">
                <a:latin typeface="Tahoma"/>
                <a:cs typeface="Tahoma"/>
              </a:rPr>
              <a:t> </a:t>
            </a:r>
            <a:r>
              <a:rPr sz="1000" i="1" spc="-160" dirty="0">
                <a:latin typeface="Verdana"/>
                <a:cs typeface="Verdana"/>
              </a:rPr>
              <a:t>θ</a:t>
            </a:r>
            <a:r>
              <a:rPr sz="1000" i="1" spc="65" dirty="0">
                <a:latin typeface="Verdana"/>
                <a:cs typeface="Verdana"/>
              </a:rPr>
              <a:t> </a:t>
            </a:r>
            <a:r>
              <a:rPr lang="en-US" sz="1000" i="1" spc="-45" dirty="0">
                <a:latin typeface="Arial"/>
                <a:cs typeface="Arial"/>
              </a:rPr>
              <a:t>e</a:t>
            </a:r>
            <a:r>
              <a:rPr sz="1000" i="1" dirty="0">
                <a:latin typeface="Arial"/>
                <a:cs typeface="Arial"/>
              </a:rPr>
              <a:t>	</a:t>
            </a:r>
            <a:r>
              <a:rPr sz="1000" spc="45" dirty="0">
                <a:latin typeface="Tahoma"/>
                <a:cs typeface="Tahoma"/>
              </a:rPr>
              <a:t>+</a:t>
            </a:r>
            <a:r>
              <a:rPr sz="1000" spc="-95" dirty="0">
                <a:latin typeface="Tahoma"/>
                <a:cs typeface="Tahoma"/>
              </a:rPr>
              <a:t> </a:t>
            </a:r>
            <a:r>
              <a:rPr sz="1000" i="1" spc="-160" dirty="0">
                <a:latin typeface="Verdana"/>
                <a:cs typeface="Verdana"/>
              </a:rPr>
              <a:t>θ</a:t>
            </a:r>
            <a:r>
              <a:rPr sz="1000" i="1" spc="65" dirty="0">
                <a:latin typeface="Verdana"/>
                <a:cs typeface="Verdana"/>
              </a:rPr>
              <a:t> </a:t>
            </a:r>
            <a:r>
              <a:rPr lang="en-US" sz="1000" i="1" spc="-45" dirty="0">
                <a:latin typeface="Arial"/>
                <a:cs typeface="Arial"/>
              </a:rPr>
              <a:t>e</a:t>
            </a:r>
            <a:r>
              <a:rPr sz="1000" i="1" dirty="0">
                <a:latin typeface="Arial"/>
                <a:cs typeface="Arial"/>
              </a:rPr>
              <a:t>	</a:t>
            </a:r>
            <a:r>
              <a:rPr sz="1000" spc="45" dirty="0">
                <a:latin typeface="Tahoma"/>
                <a:cs typeface="Tahoma"/>
              </a:rPr>
              <a:t>+</a:t>
            </a:r>
            <a:r>
              <a:rPr sz="1000" spc="-95" dirty="0">
                <a:latin typeface="Tahoma"/>
                <a:cs typeface="Tahoma"/>
              </a:rPr>
              <a:t> </a:t>
            </a:r>
            <a:r>
              <a:rPr sz="1000" spc="-360" dirty="0">
                <a:latin typeface="Lucida Sans Unicode"/>
                <a:cs typeface="Lucida Sans Unicode"/>
              </a:rPr>
              <a:t>·</a:t>
            </a:r>
            <a:r>
              <a:rPr sz="1000" spc="-150" dirty="0">
                <a:latin typeface="Lucida Sans Unicode"/>
                <a:cs typeface="Lucida Sans Unicode"/>
              </a:rPr>
              <a:t> </a:t>
            </a:r>
            <a:r>
              <a:rPr sz="1000" spc="-360" dirty="0">
                <a:latin typeface="Lucida Sans Unicode"/>
                <a:cs typeface="Lucida Sans Unicode"/>
              </a:rPr>
              <a:t>·</a:t>
            </a:r>
            <a:r>
              <a:rPr sz="1000" spc="-155" dirty="0">
                <a:latin typeface="Lucida Sans Unicode"/>
                <a:cs typeface="Lucida Sans Unicode"/>
              </a:rPr>
              <a:t> </a:t>
            </a:r>
            <a:r>
              <a:rPr sz="1000" spc="-360" dirty="0">
                <a:latin typeface="Lucida Sans Unicode"/>
                <a:cs typeface="Lucida Sans Unicode"/>
              </a:rPr>
              <a:t>·</a:t>
            </a:r>
            <a:r>
              <a:rPr sz="1000" spc="-95" dirty="0">
                <a:latin typeface="Lucida Sans Unicode"/>
                <a:cs typeface="Lucida Sans Unicode"/>
              </a:rPr>
              <a:t> </a:t>
            </a:r>
            <a:r>
              <a:rPr sz="1000" spc="45" dirty="0">
                <a:latin typeface="Tahoma"/>
                <a:cs typeface="Tahoma"/>
              </a:rPr>
              <a:t>+</a:t>
            </a:r>
            <a:r>
              <a:rPr sz="1000" spc="-95" dirty="0">
                <a:latin typeface="Tahoma"/>
                <a:cs typeface="Tahoma"/>
              </a:rPr>
              <a:t> </a:t>
            </a:r>
            <a:r>
              <a:rPr sz="1000" i="1" spc="-160" dirty="0">
                <a:latin typeface="Verdana"/>
                <a:cs typeface="Verdana"/>
              </a:rPr>
              <a:t>θ</a:t>
            </a:r>
            <a:r>
              <a:rPr sz="1000" i="1" spc="105" dirty="0">
                <a:latin typeface="Verdana"/>
                <a:cs typeface="Verdana"/>
              </a:rPr>
              <a:t> </a:t>
            </a:r>
            <a:r>
              <a:rPr lang="en-US" sz="1000" i="1" spc="-45" dirty="0">
                <a:latin typeface="Arial"/>
                <a:cs typeface="Arial"/>
              </a:rPr>
              <a:t>e</a:t>
            </a:r>
            <a:r>
              <a:rPr sz="1000" i="1" dirty="0">
                <a:latin typeface="Arial"/>
                <a:cs typeface="Arial"/>
              </a:rPr>
              <a:t>	</a:t>
            </a:r>
            <a:r>
              <a:rPr sz="1000" spc="45" dirty="0">
                <a:latin typeface="Tahoma"/>
                <a:cs typeface="Tahoma"/>
              </a:rPr>
              <a:t>=</a:t>
            </a:r>
            <a:r>
              <a:rPr sz="1000" spc="-35" dirty="0">
                <a:latin typeface="Tahoma"/>
                <a:cs typeface="Tahoma"/>
              </a:rPr>
              <a:t> </a:t>
            </a:r>
            <a:r>
              <a:rPr lang="en-US" sz="1000" i="1" spc="-45" dirty="0">
                <a:latin typeface="Arial"/>
                <a:cs typeface="Arial"/>
              </a:rPr>
              <a:t>e</a:t>
            </a:r>
            <a:r>
              <a:rPr sz="1000" i="1" dirty="0">
                <a:latin typeface="Arial"/>
                <a:cs typeface="Arial"/>
              </a:rPr>
              <a:t> </a:t>
            </a:r>
            <a:r>
              <a:rPr sz="1000" i="1" spc="30" dirty="0">
                <a:latin typeface="Arial"/>
                <a:cs typeface="Arial"/>
              </a:rPr>
              <a:t> </a:t>
            </a:r>
            <a:r>
              <a:rPr sz="1000" spc="45" dirty="0">
                <a:latin typeface="Tahoma"/>
                <a:cs typeface="Tahoma"/>
              </a:rPr>
              <a:t>+</a:t>
            </a:r>
            <a:r>
              <a:rPr sz="1000" dirty="0">
                <a:latin typeface="Tahoma"/>
                <a:cs typeface="Tahoma"/>
              </a:rPr>
              <a:t>	</a:t>
            </a:r>
            <a:r>
              <a:rPr sz="1000" i="1" spc="-160" dirty="0">
                <a:latin typeface="Verdana"/>
                <a:cs typeface="Verdana"/>
              </a:rPr>
              <a:t>θ</a:t>
            </a:r>
            <a:r>
              <a:rPr sz="1000" i="1" spc="-40" dirty="0">
                <a:latin typeface="Verdana"/>
                <a:cs typeface="Verdana"/>
              </a:rPr>
              <a:t> </a:t>
            </a:r>
            <a:r>
              <a:rPr lang="en-US" sz="1000" i="1" spc="-45" dirty="0">
                <a:latin typeface="Arial"/>
                <a:cs typeface="Arial"/>
              </a:rPr>
              <a:t>e</a:t>
            </a:r>
            <a:endParaRPr sz="1000" dirty="0">
              <a:latin typeface="Arial"/>
              <a:cs typeface="Arial"/>
            </a:endParaRPr>
          </a:p>
        </p:txBody>
      </p:sp>
      <p:sp>
        <p:nvSpPr>
          <p:cNvPr id="7" name="object 7"/>
          <p:cNvSpPr txBox="1"/>
          <p:nvPr/>
        </p:nvSpPr>
        <p:spPr>
          <a:xfrm>
            <a:off x="1759547" y="1348934"/>
            <a:ext cx="3256279" cy="119905"/>
          </a:xfrm>
          <a:prstGeom prst="rect">
            <a:avLst/>
          </a:prstGeom>
        </p:spPr>
        <p:txBody>
          <a:bodyPr vert="horz" wrap="square" lIns="0" tIns="12065" rIns="0" bIns="0" rtlCol="0">
            <a:spAutoFit/>
          </a:bodyPr>
          <a:lstStyle/>
          <a:p>
            <a:pPr marL="12700">
              <a:spcBef>
                <a:spcPts val="95"/>
              </a:spcBef>
              <a:tabLst>
                <a:tab pos="314325" algn="l"/>
                <a:tab pos="574675" algn="l"/>
                <a:tab pos="1101090" algn="l"/>
                <a:tab pos="1930400" algn="l"/>
                <a:tab pos="2508250" algn="l"/>
                <a:tab pos="2972435" algn="l"/>
              </a:tabLst>
            </a:pPr>
            <a:r>
              <a:rPr sz="700" i="1" spc="-30" dirty="0">
                <a:latin typeface="Trebuchet MS"/>
                <a:cs typeface="Trebuchet MS"/>
              </a:rPr>
              <a:t>t</a:t>
            </a:r>
            <a:r>
              <a:rPr lang="en-IN" sz="700" i="1" spc="-30" dirty="0">
                <a:latin typeface="Trebuchet MS"/>
                <a:cs typeface="Trebuchet MS"/>
              </a:rPr>
              <a:t>	</a:t>
            </a:r>
            <a:r>
              <a:rPr sz="700" i="1" spc="-30" dirty="0">
                <a:latin typeface="Trebuchet MS"/>
                <a:cs typeface="Trebuchet MS"/>
              </a:rPr>
              <a:t>t	</a:t>
            </a:r>
            <a:r>
              <a:rPr sz="700" spc="-15" dirty="0">
                <a:latin typeface="Tahoma"/>
                <a:cs typeface="Tahoma"/>
              </a:rPr>
              <a:t>1</a:t>
            </a:r>
            <a:r>
              <a:rPr sz="700" spc="515" dirty="0">
                <a:latin typeface="Tahoma"/>
                <a:cs typeface="Tahoma"/>
              </a:rPr>
              <a:t> </a:t>
            </a:r>
            <a:r>
              <a:rPr sz="700" i="1" spc="70" dirty="0">
                <a:latin typeface="Trebuchet MS"/>
                <a:cs typeface="Trebuchet MS"/>
              </a:rPr>
              <a:t>t</a:t>
            </a:r>
            <a:r>
              <a:rPr sz="700" i="1" spc="70" dirty="0">
                <a:latin typeface="Arial"/>
                <a:cs typeface="Arial"/>
              </a:rPr>
              <a:t>−</a:t>
            </a:r>
            <a:r>
              <a:rPr sz="700" spc="70" dirty="0">
                <a:latin typeface="Tahoma"/>
                <a:cs typeface="Tahoma"/>
              </a:rPr>
              <a:t>1	</a:t>
            </a:r>
            <a:r>
              <a:rPr sz="700" spc="-15" dirty="0">
                <a:latin typeface="Tahoma"/>
                <a:cs typeface="Tahoma"/>
              </a:rPr>
              <a:t>2</a:t>
            </a:r>
            <a:r>
              <a:rPr sz="700" spc="515" dirty="0">
                <a:latin typeface="Tahoma"/>
                <a:cs typeface="Tahoma"/>
              </a:rPr>
              <a:t> </a:t>
            </a:r>
            <a:r>
              <a:rPr sz="700" i="1" spc="70" dirty="0">
                <a:latin typeface="Trebuchet MS"/>
                <a:cs typeface="Trebuchet MS"/>
              </a:rPr>
              <a:t>t</a:t>
            </a:r>
            <a:r>
              <a:rPr sz="700" i="1" spc="70" dirty="0">
                <a:latin typeface="Arial"/>
                <a:cs typeface="Arial"/>
              </a:rPr>
              <a:t>−</a:t>
            </a:r>
            <a:r>
              <a:rPr sz="700" spc="70" dirty="0">
                <a:latin typeface="Tahoma"/>
                <a:cs typeface="Tahoma"/>
              </a:rPr>
              <a:t>2	</a:t>
            </a:r>
            <a:r>
              <a:rPr sz="700" i="1" spc="-10" dirty="0">
                <a:latin typeface="Trebuchet MS"/>
                <a:cs typeface="Trebuchet MS"/>
              </a:rPr>
              <a:t>q</a:t>
            </a:r>
            <a:r>
              <a:rPr sz="700" i="1" spc="555" dirty="0">
                <a:latin typeface="Trebuchet MS"/>
                <a:cs typeface="Trebuchet MS"/>
              </a:rPr>
              <a:t> </a:t>
            </a:r>
            <a:r>
              <a:rPr sz="700" i="1" spc="70" dirty="0">
                <a:latin typeface="Trebuchet MS"/>
                <a:cs typeface="Trebuchet MS"/>
              </a:rPr>
              <a:t>t</a:t>
            </a:r>
            <a:r>
              <a:rPr sz="700" i="1" spc="70" dirty="0">
                <a:latin typeface="Arial"/>
                <a:cs typeface="Arial"/>
              </a:rPr>
              <a:t>−</a:t>
            </a:r>
            <a:r>
              <a:rPr sz="700" i="1" spc="70" dirty="0">
                <a:latin typeface="Trebuchet MS"/>
                <a:cs typeface="Trebuchet MS"/>
              </a:rPr>
              <a:t>q	</a:t>
            </a:r>
            <a:r>
              <a:rPr sz="700" i="1" spc="-30" dirty="0">
                <a:latin typeface="Trebuchet MS"/>
                <a:cs typeface="Trebuchet MS"/>
              </a:rPr>
              <a:t>t	</a:t>
            </a:r>
            <a:r>
              <a:rPr sz="700" i="1" spc="-60" dirty="0">
                <a:latin typeface="Trebuchet MS"/>
                <a:cs typeface="Trebuchet MS"/>
              </a:rPr>
              <a:t>j</a:t>
            </a:r>
            <a:r>
              <a:rPr sz="700" i="1" spc="145" dirty="0">
                <a:latin typeface="Trebuchet MS"/>
                <a:cs typeface="Trebuchet MS"/>
              </a:rPr>
              <a:t>  </a:t>
            </a:r>
            <a:r>
              <a:rPr sz="700" i="1" spc="55" dirty="0">
                <a:latin typeface="Trebuchet MS"/>
                <a:cs typeface="Trebuchet MS"/>
              </a:rPr>
              <a:t>t</a:t>
            </a:r>
            <a:r>
              <a:rPr sz="700" i="1" spc="55" dirty="0">
                <a:latin typeface="Arial"/>
                <a:cs typeface="Arial"/>
              </a:rPr>
              <a:t>−</a:t>
            </a:r>
            <a:r>
              <a:rPr sz="700" i="1" spc="55" dirty="0">
                <a:latin typeface="Trebuchet MS"/>
                <a:cs typeface="Trebuchet MS"/>
              </a:rPr>
              <a:t>j</a:t>
            </a:r>
            <a:endParaRPr sz="700" dirty="0">
              <a:latin typeface="Trebuchet MS"/>
              <a:cs typeface="Trebuchet MS"/>
            </a:endParaRPr>
          </a:p>
        </p:txBody>
      </p:sp>
      <p:sp>
        <p:nvSpPr>
          <p:cNvPr id="8" name="object 8"/>
          <p:cNvSpPr txBox="1"/>
          <p:nvPr/>
        </p:nvSpPr>
        <p:spPr>
          <a:xfrm>
            <a:off x="4471212" y="1481331"/>
            <a:ext cx="179070" cy="119905"/>
          </a:xfrm>
          <a:prstGeom prst="rect">
            <a:avLst/>
          </a:prstGeom>
        </p:spPr>
        <p:txBody>
          <a:bodyPr vert="horz" wrap="square" lIns="0" tIns="12065" rIns="0" bIns="0" rtlCol="0">
            <a:spAutoFit/>
          </a:bodyPr>
          <a:lstStyle/>
          <a:p>
            <a:pPr marL="12700">
              <a:spcBef>
                <a:spcPts val="95"/>
              </a:spcBef>
            </a:pPr>
            <a:r>
              <a:rPr sz="700" i="1" spc="-60" dirty="0">
                <a:latin typeface="Trebuchet MS"/>
                <a:cs typeface="Trebuchet MS"/>
              </a:rPr>
              <a:t>j</a:t>
            </a:r>
            <a:r>
              <a:rPr sz="700" i="1" spc="-150" dirty="0">
                <a:latin typeface="Trebuchet MS"/>
                <a:cs typeface="Trebuchet MS"/>
              </a:rPr>
              <a:t> </a:t>
            </a:r>
            <a:r>
              <a:rPr sz="700" spc="25" dirty="0">
                <a:latin typeface="Tahoma"/>
                <a:cs typeface="Tahoma"/>
              </a:rPr>
              <a:t>=1</a:t>
            </a:r>
            <a:endParaRPr sz="700">
              <a:latin typeface="Tahoma"/>
              <a:cs typeface="Tahoma"/>
            </a:endParaRPr>
          </a:p>
        </p:txBody>
      </p:sp>
      <p:sp>
        <p:nvSpPr>
          <p:cNvPr id="9" name="object 9"/>
          <p:cNvSpPr txBox="1"/>
          <p:nvPr/>
        </p:nvSpPr>
        <p:spPr>
          <a:xfrm>
            <a:off x="2724074" y="1708496"/>
            <a:ext cx="73025" cy="119905"/>
          </a:xfrm>
          <a:prstGeom prst="rect">
            <a:avLst/>
          </a:prstGeom>
        </p:spPr>
        <p:txBody>
          <a:bodyPr vert="horz" wrap="square" lIns="0" tIns="12065" rIns="0" bIns="0" rtlCol="0">
            <a:spAutoFit/>
          </a:bodyPr>
          <a:lstStyle/>
          <a:p>
            <a:pPr marL="12700">
              <a:spcBef>
                <a:spcPts val="95"/>
              </a:spcBef>
            </a:pPr>
            <a:r>
              <a:rPr sz="700" spc="-15" dirty="0">
                <a:latin typeface="Tahoma"/>
                <a:cs typeface="Tahoma"/>
              </a:rPr>
              <a:t>2</a:t>
            </a:r>
            <a:endParaRPr sz="700">
              <a:latin typeface="Tahoma"/>
              <a:cs typeface="Tahoma"/>
            </a:endParaRPr>
          </a:p>
        </p:txBody>
      </p:sp>
      <p:sp>
        <p:nvSpPr>
          <p:cNvPr id="10" name="object 10"/>
          <p:cNvSpPr txBox="1"/>
          <p:nvPr/>
        </p:nvSpPr>
        <p:spPr>
          <a:xfrm>
            <a:off x="2071066" y="1785699"/>
            <a:ext cx="2083435" cy="119905"/>
          </a:xfrm>
          <a:prstGeom prst="rect">
            <a:avLst/>
          </a:prstGeom>
        </p:spPr>
        <p:txBody>
          <a:bodyPr vert="horz" wrap="square" lIns="0" tIns="12065" rIns="0" bIns="0" rtlCol="0">
            <a:spAutoFit/>
          </a:bodyPr>
          <a:lstStyle/>
          <a:p>
            <a:pPr marL="50800">
              <a:spcBef>
                <a:spcPts val="95"/>
              </a:spcBef>
              <a:tabLst>
                <a:tab pos="661035" algn="l"/>
                <a:tab pos="1160780" algn="l"/>
                <a:tab pos="1350645" algn="l"/>
                <a:tab pos="1786889" algn="l"/>
                <a:tab pos="1996439" algn="l"/>
              </a:tabLst>
            </a:pPr>
            <a:r>
              <a:rPr sz="1050" i="1" spc="-44" baseline="7936" dirty="0">
                <a:latin typeface="Trebuchet MS"/>
                <a:cs typeface="Trebuchet MS"/>
              </a:rPr>
              <a:t>t	</a:t>
            </a:r>
            <a:r>
              <a:rPr lang="en-US" sz="700" i="1" spc="-20" baseline="7936" dirty="0">
                <a:latin typeface="Trebuchet MS"/>
                <a:cs typeface="Trebuchet MS"/>
              </a:rPr>
              <a:t>e</a:t>
            </a:r>
            <a:r>
              <a:rPr sz="700" i="1" spc="-20" dirty="0">
                <a:latin typeface="Trebuchet MS"/>
                <a:cs typeface="Trebuchet MS"/>
              </a:rPr>
              <a:t>	</a:t>
            </a:r>
            <a:r>
              <a:rPr sz="1050" spc="-22" baseline="7936" dirty="0">
                <a:latin typeface="Tahoma"/>
                <a:cs typeface="Tahoma"/>
              </a:rPr>
              <a:t>1	2	</a:t>
            </a:r>
            <a:r>
              <a:rPr sz="1050" i="1" spc="-15" baseline="7936" dirty="0">
                <a:latin typeface="Trebuchet MS"/>
                <a:cs typeface="Trebuchet MS"/>
              </a:rPr>
              <a:t>q	q</a:t>
            </a:r>
            <a:endParaRPr sz="1050" baseline="7936" dirty="0">
              <a:latin typeface="Trebuchet MS"/>
              <a:cs typeface="Trebuchet MS"/>
            </a:endParaRPr>
          </a:p>
        </p:txBody>
      </p:sp>
      <p:sp>
        <p:nvSpPr>
          <p:cNvPr id="11" name="object 11"/>
          <p:cNvSpPr txBox="1"/>
          <p:nvPr/>
        </p:nvSpPr>
        <p:spPr>
          <a:xfrm>
            <a:off x="1675194" y="1707064"/>
            <a:ext cx="2946400" cy="166071"/>
          </a:xfrm>
          <a:prstGeom prst="rect">
            <a:avLst/>
          </a:prstGeom>
        </p:spPr>
        <p:txBody>
          <a:bodyPr vert="horz" wrap="square" lIns="0" tIns="12065" rIns="0" bIns="0" rtlCol="0">
            <a:spAutoFit/>
          </a:bodyPr>
          <a:lstStyle/>
          <a:p>
            <a:pPr marL="12700">
              <a:spcBef>
                <a:spcPts val="95"/>
              </a:spcBef>
              <a:tabLst>
                <a:tab pos="2621280" algn="l"/>
              </a:tabLst>
            </a:pPr>
            <a:r>
              <a:rPr sz="1000" spc="-60" dirty="0">
                <a:latin typeface="Tahoma"/>
                <a:cs typeface="Tahoma"/>
              </a:rPr>
              <a:t>where</a:t>
            </a:r>
            <a:r>
              <a:rPr sz="1000" spc="20" dirty="0">
                <a:latin typeface="Tahoma"/>
                <a:cs typeface="Tahoma"/>
              </a:rPr>
              <a:t> </a:t>
            </a:r>
            <a:r>
              <a:rPr lang="en-US" sz="1000" i="1" spc="-45" dirty="0">
                <a:latin typeface="Arial"/>
                <a:cs typeface="Arial"/>
              </a:rPr>
              <a:t>e</a:t>
            </a:r>
            <a:r>
              <a:rPr sz="1000" i="1" spc="375" dirty="0">
                <a:latin typeface="Arial"/>
                <a:cs typeface="Arial"/>
              </a:rPr>
              <a:t> </a:t>
            </a:r>
            <a:r>
              <a:rPr sz="1000" spc="-25" dirty="0">
                <a:latin typeface="Lucida Sans Unicode"/>
                <a:cs typeface="Lucida Sans Unicode"/>
              </a:rPr>
              <a:t>∼</a:t>
            </a:r>
            <a:r>
              <a:rPr sz="1000" spc="-35" dirty="0">
                <a:latin typeface="Lucida Sans Unicode"/>
                <a:cs typeface="Lucida Sans Unicode"/>
              </a:rPr>
              <a:t> </a:t>
            </a:r>
            <a:r>
              <a:rPr lang="en-US" sz="1000" i="1" spc="-45" dirty="0">
                <a:latin typeface="Arial"/>
                <a:cs typeface="Arial"/>
              </a:rPr>
              <a:t>   N</a:t>
            </a:r>
            <a:r>
              <a:rPr sz="1000" spc="-45" dirty="0">
                <a:latin typeface="Tahoma"/>
                <a:cs typeface="Tahoma"/>
              </a:rPr>
              <a:t>(0</a:t>
            </a:r>
            <a:r>
              <a:rPr sz="1000" i="1" spc="-45" dirty="0">
                <a:latin typeface="Verdana"/>
                <a:cs typeface="Verdana"/>
              </a:rPr>
              <a:t>,</a:t>
            </a:r>
            <a:r>
              <a:rPr sz="1000" i="1" spc="-185" dirty="0">
                <a:latin typeface="Verdana"/>
                <a:cs typeface="Verdana"/>
              </a:rPr>
              <a:t> </a:t>
            </a:r>
            <a:r>
              <a:rPr sz="1000" i="1" spc="-65" dirty="0">
                <a:latin typeface="Verdana"/>
                <a:cs typeface="Verdana"/>
              </a:rPr>
              <a:t>σ</a:t>
            </a:r>
            <a:r>
              <a:rPr lang="en-IN" sz="1000" i="1" spc="285" dirty="0">
                <a:latin typeface="Verdana"/>
                <a:cs typeface="Verdana"/>
              </a:rPr>
              <a:t> </a:t>
            </a:r>
            <a:r>
              <a:rPr sz="1000" spc="-15" dirty="0">
                <a:latin typeface="Tahoma"/>
                <a:cs typeface="Tahoma"/>
              </a:rPr>
              <a:t>),</a:t>
            </a:r>
            <a:r>
              <a:rPr sz="1000" spc="25" dirty="0">
                <a:latin typeface="Tahoma"/>
                <a:cs typeface="Tahoma"/>
              </a:rPr>
              <a:t> </a:t>
            </a:r>
            <a:r>
              <a:rPr sz="1000" spc="-45" dirty="0">
                <a:latin typeface="Tahoma"/>
                <a:cs typeface="Tahoma"/>
              </a:rPr>
              <a:t>and</a:t>
            </a:r>
            <a:r>
              <a:rPr sz="1000" spc="25" dirty="0">
                <a:latin typeface="Tahoma"/>
                <a:cs typeface="Tahoma"/>
              </a:rPr>
              <a:t> </a:t>
            </a:r>
            <a:r>
              <a:rPr sz="1000" i="1" spc="-160" dirty="0">
                <a:latin typeface="Verdana"/>
                <a:cs typeface="Verdana"/>
              </a:rPr>
              <a:t>θ</a:t>
            </a:r>
            <a:r>
              <a:rPr sz="1000" i="1" spc="70" dirty="0">
                <a:latin typeface="Verdana"/>
                <a:cs typeface="Verdana"/>
              </a:rPr>
              <a:t> </a:t>
            </a:r>
            <a:r>
              <a:rPr sz="1000" spc="-30" dirty="0">
                <a:latin typeface="Tahoma"/>
                <a:cs typeface="Tahoma"/>
              </a:rPr>
              <a:t>,</a:t>
            </a:r>
            <a:r>
              <a:rPr sz="1000" spc="25" dirty="0">
                <a:latin typeface="Tahoma"/>
                <a:cs typeface="Tahoma"/>
              </a:rPr>
              <a:t> </a:t>
            </a:r>
            <a:r>
              <a:rPr sz="1000" i="1" spc="-160" dirty="0">
                <a:latin typeface="Verdana"/>
                <a:cs typeface="Verdana"/>
              </a:rPr>
              <a:t>θ</a:t>
            </a:r>
            <a:r>
              <a:rPr sz="1000" i="1" spc="70" dirty="0">
                <a:latin typeface="Verdana"/>
                <a:cs typeface="Verdana"/>
              </a:rPr>
              <a:t> </a:t>
            </a:r>
            <a:r>
              <a:rPr sz="1000" spc="-30" dirty="0">
                <a:latin typeface="Tahoma"/>
                <a:cs typeface="Tahoma"/>
              </a:rPr>
              <a:t>,</a:t>
            </a:r>
            <a:r>
              <a:rPr sz="1000" spc="25" dirty="0">
                <a:latin typeface="Tahoma"/>
                <a:cs typeface="Tahoma"/>
              </a:rPr>
              <a:t> </a:t>
            </a:r>
            <a:r>
              <a:rPr sz="1000" i="1" spc="-90" dirty="0">
                <a:latin typeface="Verdana"/>
                <a:cs typeface="Verdana"/>
              </a:rPr>
              <a:t>.</a:t>
            </a:r>
            <a:r>
              <a:rPr sz="1000" i="1" spc="-185" dirty="0">
                <a:latin typeface="Verdana"/>
                <a:cs typeface="Verdana"/>
              </a:rPr>
              <a:t> </a:t>
            </a:r>
            <a:r>
              <a:rPr sz="1000" i="1" spc="-90" dirty="0">
                <a:latin typeface="Verdana"/>
                <a:cs typeface="Verdana"/>
              </a:rPr>
              <a:t>.</a:t>
            </a:r>
            <a:r>
              <a:rPr sz="1000" i="1" spc="-185" dirty="0">
                <a:latin typeface="Verdana"/>
                <a:cs typeface="Verdana"/>
              </a:rPr>
              <a:t> </a:t>
            </a:r>
            <a:r>
              <a:rPr sz="1000" i="1" spc="-90" dirty="0">
                <a:latin typeface="Verdana"/>
                <a:cs typeface="Verdana"/>
              </a:rPr>
              <a:t>.</a:t>
            </a:r>
            <a:r>
              <a:rPr sz="1000" i="1" spc="-185" dirty="0">
                <a:latin typeface="Verdana"/>
                <a:cs typeface="Verdana"/>
              </a:rPr>
              <a:t> </a:t>
            </a:r>
            <a:r>
              <a:rPr sz="1000" spc="-30" dirty="0">
                <a:latin typeface="Tahoma"/>
                <a:cs typeface="Tahoma"/>
              </a:rPr>
              <a:t>,</a:t>
            </a:r>
            <a:r>
              <a:rPr sz="1000" spc="25" dirty="0">
                <a:latin typeface="Tahoma"/>
                <a:cs typeface="Tahoma"/>
              </a:rPr>
              <a:t> </a:t>
            </a:r>
            <a:r>
              <a:rPr sz="1000" i="1" spc="-160" dirty="0">
                <a:latin typeface="Verdana"/>
                <a:cs typeface="Verdana"/>
              </a:rPr>
              <a:t>θ</a:t>
            </a:r>
            <a:r>
              <a:rPr sz="1000" i="1" spc="50" dirty="0">
                <a:latin typeface="Verdana"/>
                <a:cs typeface="Verdana"/>
              </a:rPr>
              <a:t>  </a:t>
            </a:r>
            <a:r>
              <a:rPr sz="1000" spc="-80" dirty="0">
                <a:latin typeface="Tahoma"/>
                <a:cs typeface="Tahoma"/>
              </a:rPr>
              <a:t>(</a:t>
            </a:r>
            <a:r>
              <a:rPr sz="1000" i="1" spc="-80" dirty="0">
                <a:latin typeface="Verdana"/>
                <a:cs typeface="Verdana"/>
              </a:rPr>
              <a:t>θ</a:t>
            </a:r>
            <a:r>
              <a:rPr sz="1000" i="1" spc="395" dirty="0">
                <a:latin typeface="Verdana"/>
                <a:cs typeface="Verdana"/>
              </a:rPr>
              <a:t> </a:t>
            </a:r>
            <a:r>
              <a:rPr sz="1000" spc="-370" dirty="0">
                <a:latin typeface="Tahoma"/>
                <a:cs typeface="Tahoma"/>
              </a:rPr>
              <a:t>=</a:t>
            </a:r>
            <a:r>
              <a:rPr sz="1000" spc="-370" dirty="0">
                <a:latin typeface="Lucida Sans Unicode"/>
                <a:cs typeface="Lucida Sans Unicode"/>
              </a:rPr>
              <a:t>/	</a:t>
            </a:r>
            <a:r>
              <a:rPr sz="1000" spc="-25" dirty="0">
                <a:latin typeface="Tahoma"/>
                <a:cs typeface="Tahoma"/>
              </a:rPr>
              <a:t>0)</a:t>
            </a:r>
            <a:r>
              <a:rPr sz="1000" spc="-45" dirty="0">
                <a:latin typeface="Tahoma"/>
                <a:cs typeface="Tahoma"/>
              </a:rPr>
              <a:t> </a:t>
            </a:r>
            <a:r>
              <a:rPr sz="1000" spc="-65" dirty="0">
                <a:latin typeface="Tahoma"/>
                <a:cs typeface="Tahoma"/>
              </a:rPr>
              <a:t>are</a:t>
            </a:r>
            <a:endParaRPr sz="1000" dirty="0">
              <a:latin typeface="Tahoma"/>
              <a:cs typeface="Tahoma"/>
            </a:endParaRPr>
          </a:p>
        </p:txBody>
      </p:sp>
      <p:sp>
        <p:nvSpPr>
          <p:cNvPr id="12" name="object 12"/>
          <p:cNvSpPr txBox="1"/>
          <p:nvPr/>
        </p:nvSpPr>
        <p:spPr>
          <a:xfrm>
            <a:off x="1216736" y="1908887"/>
            <a:ext cx="3856990" cy="1037590"/>
          </a:xfrm>
          <a:prstGeom prst="rect">
            <a:avLst/>
          </a:prstGeom>
        </p:spPr>
        <p:txBody>
          <a:bodyPr vert="horz" wrap="square" lIns="0" tIns="12065" rIns="0" bIns="0" rtlCol="0">
            <a:spAutoFit/>
          </a:bodyPr>
          <a:lstStyle/>
          <a:p>
            <a:pPr marL="453390">
              <a:lnSpc>
                <a:spcPts val="1200"/>
              </a:lnSpc>
              <a:spcBef>
                <a:spcPts val="95"/>
              </a:spcBef>
            </a:pPr>
            <a:r>
              <a:rPr sz="1000" spc="-45" dirty="0">
                <a:latin typeface="Tahoma"/>
                <a:cs typeface="Tahoma"/>
              </a:rPr>
              <a:t>parameters.</a:t>
            </a:r>
            <a:endParaRPr sz="1000" dirty="0">
              <a:latin typeface="Tahoma"/>
              <a:cs typeface="Tahoma"/>
            </a:endParaRPr>
          </a:p>
          <a:p>
            <a:pPr marL="453390" marR="68580" indent="-132715">
              <a:lnSpc>
                <a:spcPts val="1200"/>
              </a:lnSpc>
              <a:spcBef>
                <a:spcPts val="40"/>
              </a:spcBef>
            </a:pPr>
            <a:r>
              <a:rPr sz="1000" spc="-50" dirty="0">
                <a:solidFill>
                  <a:srgbClr val="3333B2"/>
                </a:solidFill>
                <a:latin typeface="Tahoma"/>
                <a:cs typeface="Tahoma"/>
              </a:rPr>
              <a:t>–</a:t>
            </a:r>
            <a:r>
              <a:rPr sz="1000" spc="-20" dirty="0">
                <a:solidFill>
                  <a:srgbClr val="3333B2"/>
                </a:solidFill>
                <a:latin typeface="Tahoma"/>
                <a:cs typeface="Tahoma"/>
              </a:rPr>
              <a:t> </a:t>
            </a:r>
            <a:r>
              <a:rPr sz="1000" spc="-20" dirty="0">
                <a:latin typeface="Tahoma"/>
                <a:cs typeface="Tahoma"/>
              </a:rPr>
              <a:t>Although</a:t>
            </a:r>
            <a:r>
              <a:rPr sz="1000" spc="20" dirty="0">
                <a:latin typeface="Tahoma"/>
                <a:cs typeface="Tahoma"/>
              </a:rPr>
              <a:t> </a:t>
            </a:r>
            <a:r>
              <a:rPr sz="1000" spc="15" dirty="0">
                <a:latin typeface="Tahoma"/>
                <a:cs typeface="Tahoma"/>
              </a:rPr>
              <a:t>it</a:t>
            </a:r>
            <a:r>
              <a:rPr sz="1000" spc="20" dirty="0">
                <a:latin typeface="Tahoma"/>
                <a:cs typeface="Tahoma"/>
              </a:rPr>
              <a:t> </a:t>
            </a:r>
            <a:r>
              <a:rPr sz="1000" spc="-30" dirty="0">
                <a:latin typeface="Tahoma"/>
                <a:cs typeface="Tahoma"/>
              </a:rPr>
              <a:t>looks</a:t>
            </a:r>
            <a:r>
              <a:rPr sz="1000" spc="20" dirty="0">
                <a:latin typeface="Tahoma"/>
                <a:cs typeface="Tahoma"/>
              </a:rPr>
              <a:t> </a:t>
            </a:r>
            <a:r>
              <a:rPr sz="1000" spc="-30" dirty="0">
                <a:latin typeface="Tahoma"/>
                <a:cs typeface="Tahoma"/>
              </a:rPr>
              <a:t>like</a:t>
            </a:r>
            <a:r>
              <a:rPr sz="1000" spc="20" dirty="0">
                <a:latin typeface="Tahoma"/>
                <a:cs typeface="Tahoma"/>
              </a:rPr>
              <a:t> </a:t>
            </a:r>
            <a:r>
              <a:rPr sz="1000" spc="-50" dirty="0">
                <a:latin typeface="Tahoma"/>
                <a:cs typeface="Tahoma"/>
              </a:rPr>
              <a:t>a</a:t>
            </a:r>
            <a:r>
              <a:rPr sz="1000" spc="15" dirty="0">
                <a:latin typeface="Tahoma"/>
                <a:cs typeface="Tahoma"/>
              </a:rPr>
              <a:t> </a:t>
            </a:r>
            <a:r>
              <a:rPr sz="1000" spc="-50" dirty="0">
                <a:latin typeface="Tahoma"/>
                <a:cs typeface="Tahoma"/>
              </a:rPr>
              <a:t>regression</a:t>
            </a:r>
            <a:r>
              <a:rPr sz="1000" spc="25" dirty="0">
                <a:latin typeface="Tahoma"/>
                <a:cs typeface="Tahoma"/>
              </a:rPr>
              <a:t> </a:t>
            </a:r>
            <a:r>
              <a:rPr sz="1000" spc="-35" dirty="0">
                <a:latin typeface="Tahoma"/>
                <a:cs typeface="Tahoma"/>
              </a:rPr>
              <a:t>model,</a:t>
            </a:r>
            <a:r>
              <a:rPr sz="1000" spc="20" dirty="0">
                <a:latin typeface="Tahoma"/>
                <a:cs typeface="Tahoma"/>
              </a:rPr>
              <a:t> </a:t>
            </a:r>
            <a:r>
              <a:rPr sz="1000" spc="-35" dirty="0">
                <a:latin typeface="Tahoma"/>
                <a:cs typeface="Tahoma"/>
              </a:rPr>
              <a:t>the</a:t>
            </a:r>
            <a:r>
              <a:rPr sz="1000" spc="20" dirty="0">
                <a:latin typeface="Tahoma"/>
                <a:cs typeface="Tahoma"/>
              </a:rPr>
              <a:t> </a:t>
            </a:r>
            <a:r>
              <a:rPr sz="1000" spc="-45" dirty="0">
                <a:latin typeface="Tahoma"/>
                <a:cs typeface="Tahoma"/>
              </a:rPr>
              <a:t>difference</a:t>
            </a:r>
            <a:r>
              <a:rPr sz="1000" spc="20" dirty="0">
                <a:latin typeface="Tahoma"/>
                <a:cs typeface="Tahoma"/>
              </a:rPr>
              <a:t> </a:t>
            </a:r>
            <a:r>
              <a:rPr sz="1000" spc="-30" dirty="0">
                <a:latin typeface="Tahoma"/>
                <a:cs typeface="Tahoma"/>
              </a:rPr>
              <a:t>is</a:t>
            </a:r>
            <a:r>
              <a:rPr sz="1000" spc="20" dirty="0">
                <a:latin typeface="Tahoma"/>
                <a:cs typeface="Tahoma"/>
              </a:rPr>
              <a:t> </a:t>
            </a:r>
            <a:r>
              <a:rPr sz="1000" spc="-10" dirty="0">
                <a:latin typeface="Tahoma"/>
                <a:cs typeface="Tahoma"/>
              </a:rPr>
              <a:t>that </a:t>
            </a:r>
            <a:r>
              <a:rPr sz="1000" spc="-300" dirty="0">
                <a:latin typeface="Tahoma"/>
                <a:cs typeface="Tahoma"/>
              </a:rPr>
              <a:t> </a:t>
            </a:r>
            <a:r>
              <a:rPr sz="1000" spc="-35" dirty="0">
                <a:latin typeface="Tahoma"/>
                <a:cs typeface="Tahoma"/>
              </a:rPr>
              <a:t>the</a:t>
            </a:r>
            <a:r>
              <a:rPr sz="1000" spc="15" dirty="0">
                <a:latin typeface="Tahoma"/>
                <a:cs typeface="Tahoma"/>
              </a:rPr>
              <a:t> </a:t>
            </a:r>
            <a:r>
              <a:rPr sz="1000" i="1" spc="-35" dirty="0">
                <a:latin typeface="Arial"/>
                <a:cs typeface="Arial"/>
              </a:rPr>
              <a:t>w</a:t>
            </a:r>
            <a:r>
              <a:rPr sz="1050" i="1" spc="-52" baseline="-11904" dirty="0">
                <a:latin typeface="Trebuchet MS"/>
                <a:cs typeface="Trebuchet MS"/>
              </a:rPr>
              <a:t>t</a:t>
            </a:r>
            <a:r>
              <a:rPr sz="1050" i="1" spc="67" baseline="-11904" dirty="0">
                <a:latin typeface="Trebuchet MS"/>
                <a:cs typeface="Trebuchet MS"/>
              </a:rPr>
              <a:t> </a:t>
            </a:r>
            <a:r>
              <a:rPr sz="1000" spc="-30" dirty="0">
                <a:latin typeface="Tahoma"/>
                <a:cs typeface="Tahoma"/>
              </a:rPr>
              <a:t>is</a:t>
            </a:r>
            <a:r>
              <a:rPr sz="1000" spc="20" dirty="0">
                <a:latin typeface="Tahoma"/>
                <a:cs typeface="Tahoma"/>
              </a:rPr>
              <a:t> </a:t>
            </a:r>
            <a:r>
              <a:rPr sz="1000" spc="-25" dirty="0">
                <a:latin typeface="Tahoma"/>
                <a:cs typeface="Tahoma"/>
              </a:rPr>
              <a:t>not</a:t>
            </a:r>
            <a:r>
              <a:rPr sz="1000" spc="20" dirty="0">
                <a:latin typeface="Tahoma"/>
                <a:cs typeface="Tahoma"/>
              </a:rPr>
              <a:t> </a:t>
            </a:r>
            <a:r>
              <a:rPr sz="1000" spc="-45" dirty="0">
                <a:latin typeface="Tahoma"/>
                <a:cs typeface="Tahoma"/>
              </a:rPr>
              <a:t>observable.</a:t>
            </a:r>
            <a:endParaRPr sz="1000" dirty="0">
              <a:latin typeface="Tahoma"/>
              <a:cs typeface="Tahoma"/>
            </a:endParaRPr>
          </a:p>
          <a:p>
            <a:pPr marL="176530" marR="151130" indent="-139065">
              <a:lnSpc>
                <a:spcPct val="102600"/>
              </a:lnSpc>
              <a:spcBef>
                <a:spcPts val="270"/>
              </a:spcBef>
              <a:buClr>
                <a:srgbClr val="3333B2"/>
              </a:buClr>
              <a:buFont typeface="Lucida Sans Unicode"/>
              <a:buChar char="•"/>
              <a:tabLst>
                <a:tab pos="177165" algn="l"/>
              </a:tabLst>
            </a:pPr>
            <a:r>
              <a:rPr sz="1100" spc="-35" dirty="0">
                <a:latin typeface="Tahoma"/>
                <a:cs typeface="Tahoma"/>
              </a:rPr>
              <a:t>Contrary</a:t>
            </a:r>
            <a:r>
              <a:rPr sz="1100" spc="25" dirty="0">
                <a:latin typeface="Tahoma"/>
                <a:cs typeface="Tahoma"/>
              </a:rPr>
              <a:t> </a:t>
            </a:r>
            <a:r>
              <a:rPr sz="1100" spc="-15" dirty="0">
                <a:latin typeface="Tahoma"/>
                <a:cs typeface="Tahoma"/>
              </a:rPr>
              <a:t>to</a:t>
            </a:r>
            <a:r>
              <a:rPr sz="1100" spc="25" dirty="0">
                <a:latin typeface="Tahoma"/>
                <a:cs typeface="Tahoma"/>
              </a:rPr>
              <a:t> </a:t>
            </a:r>
            <a:r>
              <a:rPr sz="1100" spc="40" dirty="0">
                <a:latin typeface="Tahoma"/>
                <a:cs typeface="Tahoma"/>
              </a:rPr>
              <a:t>AR</a:t>
            </a:r>
            <a:r>
              <a:rPr sz="1100" spc="25" dirty="0">
                <a:latin typeface="Tahoma"/>
                <a:cs typeface="Tahoma"/>
              </a:rPr>
              <a:t> </a:t>
            </a:r>
            <a:r>
              <a:rPr sz="1100" spc="-45" dirty="0">
                <a:latin typeface="Tahoma"/>
                <a:cs typeface="Tahoma"/>
              </a:rPr>
              <a:t>model,</a:t>
            </a:r>
            <a:r>
              <a:rPr sz="1100" spc="25" dirty="0">
                <a:latin typeface="Tahoma"/>
                <a:cs typeface="Tahoma"/>
              </a:rPr>
              <a:t> </a:t>
            </a:r>
            <a:r>
              <a:rPr sz="1100" spc="-25" dirty="0">
                <a:latin typeface="Tahoma"/>
                <a:cs typeface="Tahoma"/>
              </a:rPr>
              <a:t>finite</a:t>
            </a:r>
            <a:r>
              <a:rPr sz="1100" spc="30" dirty="0">
                <a:latin typeface="Tahoma"/>
                <a:cs typeface="Tahoma"/>
              </a:rPr>
              <a:t> </a:t>
            </a:r>
            <a:r>
              <a:rPr sz="1100" spc="85" dirty="0">
                <a:latin typeface="Tahoma"/>
                <a:cs typeface="Tahoma"/>
              </a:rPr>
              <a:t>MA</a:t>
            </a:r>
            <a:r>
              <a:rPr sz="1100" spc="20" dirty="0">
                <a:latin typeface="Tahoma"/>
                <a:cs typeface="Tahoma"/>
              </a:rPr>
              <a:t> </a:t>
            </a:r>
            <a:r>
              <a:rPr sz="1100" spc="-45" dirty="0">
                <a:latin typeface="Tahoma"/>
                <a:cs typeface="Tahoma"/>
              </a:rPr>
              <a:t>model</a:t>
            </a:r>
            <a:r>
              <a:rPr sz="1100" spc="25" dirty="0">
                <a:latin typeface="Tahoma"/>
                <a:cs typeface="Tahoma"/>
              </a:rPr>
              <a:t> </a:t>
            </a:r>
            <a:r>
              <a:rPr sz="1100" spc="-35" dirty="0">
                <a:latin typeface="Tahoma"/>
                <a:cs typeface="Tahoma"/>
              </a:rPr>
              <a:t>is</a:t>
            </a:r>
            <a:r>
              <a:rPr sz="1100" spc="25" dirty="0">
                <a:latin typeface="Tahoma"/>
                <a:cs typeface="Tahoma"/>
              </a:rPr>
              <a:t> </a:t>
            </a:r>
            <a:r>
              <a:rPr sz="1100" spc="-60" dirty="0">
                <a:solidFill>
                  <a:srgbClr val="3333B2"/>
                </a:solidFill>
                <a:latin typeface="Tahoma"/>
                <a:cs typeface="Tahoma"/>
              </a:rPr>
              <a:t>always</a:t>
            </a:r>
            <a:r>
              <a:rPr sz="1100" spc="25" dirty="0">
                <a:solidFill>
                  <a:srgbClr val="3333B2"/>
                </a:solidFill>
                <a:latin typeface="Tahoma"/>
                <a:cs typeface="Tahoma"/>
              </a:rPr>
              <a:t> </a:t>
            </a:r>
            <a:r>
              <a:rPr sz="1100" spc="-35" dirty="0">
                <a:solidFill>
                  <a:srgbClr val="3333B2"/>
                </a:solidFill>
                <a:latin typeface="Tahoma"/>
                <a:cs typeface="Tahoma"/>
              </a:rPr>
              <a:t>stationary</a:t>
            </a:r>
            <a:r>
              <a:rPr sz="1100" spc="-35" dirty="0">
                <a:latin typeface="Tahoma"/>
                <a:cs typeface="Tahoma"/>
              </a:rPr>
              <a:t>, </a:t>
            </a:r>
            <a:r>
              <a:rPr sz="1100" spc="-330" dirty="0">
                <a:latin typeface="Tahoma"/>
                <a:cs typeface="Tahoma"/>
              </a:rPr>
              <a:t> </a:t>
            </a:r>
            <a:r>
              <a:rPr sz="1100" spc="-60" dirty="0">
                <a:latin typeface="Tahoma"/>
                <a:cs typeface="Tahoma"/>
              </a:rPr>
              <a:t>because</a:t>
            </a:r>
            <a:r>
              <a:rPr sz="1100" spc="20" dirty="0">
                <a:latin typeface="Tahoma"/>
                <a:cs typeface="Tahoma"/>
              </a:rPr>
              <a:t> </a:t>
            </a:r>
            <a:r>
              <a:rPr sz="1100" spc="-40" dirty="0">
                <a:latin typeface="Tahoma"/>
                <a:cs typeface="Tahoma"/>
              </a:rPr>
              <a:t>the</a:t>
            </a:r>
            <a:r>
              <a:rPr sz="1100" spc="20" dirty="0">
                <a:latin typeface="Tahoma"/>
                <a:cs typeface="Tahoma"/>
              </a:rPr>
              <a:t> </a:t>
            </a:r>
            <a:r>
              <a:rPr sz="1100" spc="-45" dirty="0">
                <a:latin typeface="Tahoma"/>
                <a:cs typeface="Tahoma"/>
              </a:rPr>
              <a:t>observation</a:t>
            </a:r>
            <a:r>
              <a:rPr sz="1100" spc="20" dirty="0">
                <a:latin typeface="Tahoma"/>
                <a:cs typeface="Tahoma"/>
              </a:rPr>
              <a:t> </a:t>
            </a:r>
            <a:r>
              <a:rPr sz="1100" spc="-35" dirty="0">
                <a:latin typeface="Tahoma"/>
                <a:cs typeface="Tahoma"/>
              </a:rPr>
              <a:t>is</a:t>
            </a:r>
            <a:r>
              <a:rPr sz="1100" spc="20" dirty="0">
                <a:latin typeface="Tahoma"/>
                <a:cs typeface="Tahoma"/>
              </a:rPr>
              <a:t> </a:t>
            </a:r>
            <a:r>
              <a:rPr sz="1100" spc="-30" dirty="0">
                <a:latin typeface="Tahoma"/>
                <a:cs typeface="Tahoma"/>
              </a:rPr>
              <a:t>just</a:t>
            </a:r>
            <a:r>
              <a:rPr sz="1100" spc="25" dirty="0">
                <a:latin typeface="Tahoma"/>
                <a:cs typeface="Tahoma"/>
              </a:rPr>
              <a:t> </a:t>
            </a:r>
            <a:r>
              <a:rPr sz="1100" spc="-55" dirty="0">
                <a:latin typeface="Tahoma"/>
                <a:cs typeface="Tahoma"/>
              </a:rPr>
              <a:t>a</a:t>
            </a:r>
            <a:r>
              <a:rPr sz="1100" spc="20" dirty="0">
                <a:latin typeface="Tahoma"/>
                <a:cs typeface="Tahoma"/>
              </a:rPr>
              <a:t> </a:t>
            </a:r>
            <a:r>
              <a:rPr sz="1100" spc="-55" dirty="0">
                <a:latin typeface="Tahoma"/>
                <a:cs typeface="Tahoma"/>
              </a:rPr>
              <a:t>weighted</a:t>
            </a:r>
            <a:r>
              <a:rPr sz="1100" spc="20" dirty="0">
                <a:latin typeface="Tahoma"/>
                <a:cs typeface="Tahoma"/>
              </a:rPr>
              <a:t> </a:t>
            </a:r>
            <a:r>
              <a:rPr sz="1100" spc="-45" dirty="0">
                <a:latin typeface="Tahoma"/>
                <a:cs typeface="Tahoma"/>
              </a:rPr>
              <a:t>moving</a:t>
            </a:r>
            <a:r>
              <a:rPr sz="1100" spc="20" dirty="0">
                <a:latin typeface="Tahoma"/>
                <a:cs typeface="Tahoma"/>
              </a:rPr>
              <a:t> </a:t>
            </a:r>
            <a:r>
              <a:rPr sz="1100" spc="-65" dirty="0">
                <a:latin typeface="Tahoma"/>
                <a:cs typeface="Tahoma"/>
              </a:rPr>
              <a:t>average </a:t>
            </a:r>
            <a:r>
              <a:rPr sz="1100" spc="-60" dirty="0">
                <a:latin typeface="Tahoma"/>
                <a:cs typeface="Tahoma"/>
              </a:rPr>
              <a:t> </a:t>
            </a:r>
            <a:r>
              <a:rPr sz="1100" spc="-55" dirty="0">
                <a:latin typeface="Tahoma"/>
                <a:cs typeface="Tahoma"/>
              </a:rPr>
              <a:t>over</a:t>
            </a:r>
            <a:r>
              <a:rPr sz="1100" spc="10" dirty="0">
                <a:latin typeface="Tahoma"/>
                <a:cs typeface="Tahoma"/>
              </a:rPr>
              <a:t> </a:t>
            </a:r>
            <a:r>
              <a:rPr sz="1100" spc="-40" dirty="0">
                <a:latin typeface="Tahoma"/>
                <a:cs typeface="Tahoma"/>
              </a:rPr>
              <a:t>past</a:t>
            </a:r>
            <a:r>
              <a:rPr sz="1100" spc="20" dirty="0">
                <a:latin typeface="Tahoma"/>
                <a:cs typeface="Tahoma"/>
              </a:rPr>
              <a:t> </a:t>
            </a:r>
            <a:r>
              <a:rPr sz="1100" spc="-45" dirty="0">
                <a:latin typeface="Tahoma"/>
                <a:cs typeface="Tahoma"/>
              </a:rPr>
              <a:t>forecast</a:t>
            </a:r>
            <a:r>
              <a:rPr sz="1100" spc="20" dirty="0">
                <a:latin typeface="Tahoma"/>
                <a:cs typeface="Tahoma"/>
              </a:rPr>
              <a:t> </a:t>
            </a:r>
            <a:r>
              <a:rPr sz="1100" spc="-55" dirty="0">
                <a:latin typeface="Tahoma"/>
                <a:cs typeface="Tahoma"/>
              </a:rPr>
              <a:t>errors.</a:t>
            </a:r>
            <a:endParaRPr sz="1100" dirty="0">
              <a:latin typeface="Tahoma"/>
              <a:cs typeface="Tahoma"/>
            </a:endParaRPr>
          </a:p>
        </p:txBody>
      </p:sp>
    </p:spTree>
  </p:cSld>
  <p:clrMapOvr>
    <a:masterClrMapping/>
  </p:clrMapOvr>
  <p:transition>
    <p:cut/>
  </p:transition>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23668" y="198524"/>
            <a:ext cx="1947545" cy="232756"/>
          </a:xfrm>
          <a:prstGeom prst="rect">
            <a:avLst/>
          </a:prstGeom>
        </p:spPr>
        <p:txBody>
          <a:bodyPr vert="horz" wrap="square" lIns="0" tIns="17145" rIns="0" bIns="0" rtlCol="0">
            <a:spAutoFit/>
          </a:bodyPr>
          <a:lstStyle/>
          <a:p>
            <a:pPr marL="12700">
              <a:spcBef>
                <a:spcPts val="135"/>
              </a:spcBef>
            </a:pPr>
            <a:r>
              <a:rPr spc="-20" dirty="0"/>
              <a:t>Moving</a:t>
            </a:r>
            <a:r>
              <a:rPr spc="10" dirty="0"/>
              <a:t> </a:t>
            </a:r>
            <a:r>
              <a:rPr spc="-55" dirty="0"/>
              <a:t>Average</a:t>
            </a:r>
            <a:r>
              <a:rPr spc="15" dirty="0"/>
              <a:t> </a:t>
            </a:r>
            <a:r>
              <a:rPr spc="-35" dirty="0"/>
              <a:t>Operator</a:t>
            </a:r>
          </a:p>
        </p:txBody>
      </p:sp>
      <p:sp>
        <p:nvSpPr>
          <p:cNvPr id="3" name="object 3"/>
          <p:cNvSpPr txBox="1"/>
          <p:nvPr/>
        </p:nvSpPr>
        <p:spPr>
          <a:xfrm>
            <a:off x="1219277" y="696519"/>
            <a:ext cx="3654425" cy="1837689"/>
          </a:xfrm>
          <a:prstGeom prst="rect">
            <a:avLst/>
          </a:prstGeom>
        </p:spPr>
        <p:txBody>
          <a:bodyPr vert="horz" wrap="square" lIns="0" tIns="36195" rIns="0" bIns="0" rtlCol="0">
            <a:spAutoFit/>
          </a:bodyPr>
          <a:lstStyle/>
          <a:p>
            <a:pPr marL="189230" indent="-139700">
              <a:spcBef>
                <a:spcPts val="285"/>
              </a:spcBef>
              <a:buClr>
                <a:srgbClr val="3333B2"/>
              </a:buClr>
              <a:buFont typeface="Lucida Sans Unicode"/>
              <a:buChar char="•"/>
              <a:tabLst>
                <a:tab pos="189865" algn="l"/>
              </a:tabLst>
            </a:pPr>
            <a:r>
              <a:rPr sz="1100" b="1" spc="-25" dirty="0">
                <a:latin typeface="Arial"/>
                <a:cs typeface="Arial"/>
              </a:rPr>
              <a:t>Moving</a:t>
            </a:r>
            <a:r>
              <a:rPr sz="1100" b="1" spc="65" dirty="0">
                <a:latin typeface="Arial"/>
                <a:cs typeface="Arial"/>
              </a:rPr>
              <a:t> </a:t>
            </a:r>
            <a:r>
              <a:rPr sz="1100" b="1" spc="-45" dirty="0">
                <a:latin typeface="Arial"/>
                <a:cs typeface="Arial"/>
              </a:rPr>
              <a:t>Average</a:t>
            </a:r>
            <a:r>
              <a:rPr sz="1100" b="1" spc="65" dirty="0">
                <a:latin typeface="Arial"/>
                <a:cs typeface="Arial"/>
              </a:rPr>
              <a:t> </a:t>
            </a:r>
            <a:r>
              <a:rPr sz="1100" b="1" spc="-25" dirty="0">
                <a:latin typeface="Arial"/>
                <a:cs typeface="Arial"/>
              </a:rPr>
              <a:t>Operator</a:t>
            </a:r>
            <a:endParaRPr sz="1100" dirty="0">
              <a:latin typeface="Arial"/>
              <a:cs typeface="Arial"/>
            </a:endParaRPr>
          </a:p>
          <a:p>
            <a:pPr marL="466090" marR="220345" indent="-132715">
              <a:spcBef>
                <a:spcPts val="175"/>
              </a:spcBef>
            </a:pPr>
            <a:r>
              <a:rPr sz="1000" spc="-50" dirty="0">
                <a:solidFill>
                  <a:srgbClr val="3333B2"/>
                </a:solidFill>
                <a:latin typeface="Tahoma"/>
                <a:cs typeface="Tahoma"/>
              </a:rPr>
              <a:t>–</a:t>
            </a:r>
            <a:r>
              <a:rPr sz="1000" spc="-20" dirty="0">
                <a:solidFill>
                  <a:srgbClr val="3333B2"/>
                </a:solidFill>
                <a:latin typeface="Tahoma"/>
                <a:cs typeface="Tahoma"/>
              </a:rPr>
              <a:t> </a:t>
            </a:r>
            <a:r>
              <a:rPr sz="1000" spc="-25" dirty="0">
                <a:latin typeface="Tahoma"/>
                <a:cs typeface="Tahoma"/>
              </a:rPr>
              <a:t>Equivalent</a:t>
            </a:r>
            <a:r>
              <a:rPr sz="1000" spc="20" dirty="0">
                <a:latin typeface="Tahoma"/>
                <a:cs typeface="Tahoma"/>
              </a:rPr>
              <a:t> </a:t>
            </a:r>
            <a:r>
              <a:rPr sz="1000" spc="-10" dirty="0">
                <a:latin typeface="Tahoma"/>
                <a:cs typeface="Tahoma"/>
              </a:rPr>
              <a:t>to</a:t>
            </a:r>
            <a:r>
              <a:rPr sz="1000" spc="15" dirty="0">
                <a:latin typeface="Tahoma"/>
                <a:cs typeface="Tahoma"/>
              </a:rPr>
              <a:t> </a:t>
            </a:r>
            <a:r>
              <a:rPr sz="1000" spc="-50" dirty="0">
                <a:latin typeface="Tahoma"/>
                <a:cs typeface="Tahoma"/>
              </a:rPr>
              <a:t>autoregressive</a:t>
            </a:r>
            <a:r>
              <a:rPr sz="1000" spc="25" dirty="0">
                <a:latin typeface="Tahoma"/>
                <a:cs typeface="Tahoma"/>
              </a:rPr>
              <a:t> </a:t>
            </a:r>
            <a:r>
              <a:rPr sz="1000" spc="-35" dirty="0">
                <a:latin typeface="Tahoma"/>
                <a:cs typeface="Tahoma"/>
              </a:rPr>
              <a:t>operator,</a:t>
            </a:r>
            <a:r>
              <a:rPr sz="1000" spc="20" dirty="0">
                <a:latin typeface="Tahoma"/>
                <a:cs typeface="Tahoma"/>
              </a:rPr>
              <a:t> </a:t>
            </a:r>
            <a:r>
              <a:rPr sz="1000" spc="-90" dirty="0">
                <a:latin typeface="Tahoma"/>
                <a:cs typeface="Tahoma"/>
              </a:rPr>
              <a:t>we</a:t>
            </a:r>
            <a:r>
              <a:rPr sz="1000" spc="25" dirty="0">
                <a:latin typeface="Tahoma"/>
                <a:cs typeface="Tahoma"/>
              </a:rPr>
              <a:t> </a:t>
            </a:r>
            <a:r>
              <a:rPr sz="1000" spc="-45" dirty="0">
                <a:latin typeface="Tahoma"/>
                <a:cs typeface="Tahoma"/>
              </a:rPr>
              <a:t>define</a:t>
            </a:r>
            <a:r>
              <a:rPr sz="1000" spc="20" dirty="0">
                <a:latin typeface="Tahoma"/>
                <a:cs typeface="Tahoma"/>
              </a:rPr>
              <a:t> </a:t>
            </a:r>
            <a:r>
              <a:rPr sz="1000" spc="-40" dirty="0">
                <a:latin typeface="Tahoma"/>
                <a:cs typeface="Tahoma"/>
              </a:rPr>
              <a:t>moving </a:t>
            </a:r>
            <a:r>
              <a:rPr sz="1000" spc="-300" dirty="0">
                <a:latin typeface="Tahoma"/>
                <a:cs typeface="Tahoma"/>
              </a:rPr>
              <a:t> </a:t>
            </a:r>
            <a:r>
              <a:rPr sz="1000" spc="-55" dirty="0">
                <a:latin typeface="Tahoma"/>
                <a:cs typeface="Tahoma"/>
              </a:rPr>
              <a:t>average</a:t>
            </a:r>
            <a:r>
              <a:rPr sz="1000" spc="10" dirty="0">
                <a:latin typeface="Tahoma"/>
                <a:cs typeface="Tahoma"/>
              </a:rPr>
              <a:t> </a:t>
            </a:r>
            <a:r>
              <a:rPr sz="1000" spc="-35" dirty="0">
                <a:latin typeface="Tahoma"/>
                <a:cs typeface="Tahoma"/>
              </a:rPr>
              <a:t>operator</a:t>
            </a:r>
            <a:r>
              <a:rPr sz="1000" spc="20" dirty="0">
                <a:latin typeface="Tahoma"/>
                <a:cs typeface="Tahoma"/>
              </a:rPr>
              <a:t> </a:t>
            </a:r>
            <a:r>
              <a:rPr sz="1000" spc="-65" dirty="0">
                <a:latin typeface="Tahoma"/>
                <a:cs typeface="Tahoma"/>
              </a:rPr>
              <a:t>as:</a:t>
            </a:r>
            <a:endParaRPr sz="1000" dirty="0">
              <a:latin typeface="Tahoma"/>
              <a:cs typeface="Tahoma"/>
            </a:endParaRPr>
          </a:p>
          <a:p>
            <a:pPr>
              <a:spcBef>
                <a:spcPts val="20"/>
              </a:spcBef>
            </a:pPr>
            <a:endParaRPr sz="800" dirty="0">
              <a:latin typeface="Tahoma"/>
              <a:cs typeface="Tahoma"/>
            </a:endParaRPr>
          </a:p>
          <a:p>
            <a:pPr marL="1118235">
              <a:spcBef>
                <a:spcPts val="5"/>
              </a:spcBef>
            </a:pPr>
            <a:r>
              <a:rPr sz="1000" i="1" spc="-135" dirty="0">
                <a:latin typeface="Verdana"/>
                <a:cs typeface="Verdana"/>
              </a:rPr>
              <a:t>θ</a:t>
            </a:r>
            <a:r>
              <a:rPr sz="1000" dirty="0">
                <a:latin typeface="Tahoma"/>
                <a:cs typeface="Tahoma"/>
              </a:rPr>
              <a:t>(</a:t>
            </a:r>
            <a:r>
              <a:rPr sz="1000" i="1" spc="75" dirty="0">
                <a:latin typeface="Arial"/>
                <a:cs typeface="Arial"/>
              </a:rPr>
              <a:t>B</a:t>
            </a:r>
            <a:r>
              <a:rPr sz="1000" dirty="0">
                <a:latin typeface="Tahoma"/>
                <a:cs typeface="Tahoma"/>
              </a:rPr>
              <a:t>)</a:t>
            </a:r>
            <a:r>
              <a:rPr sz="1000" spc="-35" dirty="0">
                <a:latin typeface="Tahoma"/>
                <a:cs typeface="Tahoma"/>
              </a:rPr>
              <a:t> </a:t>
            </a:r>
            <a:r>
              <a:rPr sz="1000" spc="45" dirty="0">
                <a:latin typeface="Tahoma"/>
                <a:cs typeface="Tahoma"/>
              </a:rPr>
              <a:t>=</a:t>
            </a:r>
            <a:r>
              <a:rPr sz="1000" spc="-35" dirty="0">
                <a:latin typeface="Tahoma"/>
                <a:cs typeface="Tahoma"/>
              </a:rPr>
              <a:t> </a:t>
            </a:r>
            <a:r>
              <a:rPr sz="1000" spc="-50" dirty="0">
                <a:latin typeface="Tahoma"/>
                <a:cs typeface="Tahoma"/>
              </a:rPr>
              <a:t>1</a:t>
            </a:r>
            <a:r>
              <a:rPr sz="1000" spc="-95" dirty="0">
                <a:latin typeface="Tahoma"/>
                <a:cs typeface="Tahoma"/>
              </a:rPr>
              <a:t> </a:t>
            </a:r>
            <a:r>
              <a:rPr sz="1000" spc="45" dirty="0">
                <a:latin typeface="Tahoma"/>
                <a:cs typeface="Tahoma"/>
              </a:rPr>
              <a:t>+</a:t>
            </a:r>
            <a:r>
              <a:rPr sz="1000" spc="-95" dirty="0">
                <a:latin typeface="Tahoma"/>
                <a:cs typeface="Tahoma"/>
              </a:rPr>
              <a:t> </a:t>
            </a:r>
            <a:r>
              <a:rPr sz="1000" i="1" spc="-160" dirty="0">
                <a:latin typeface="Verdana"/>
                <a:cs typeface="Verdana"/>
              </a:rPr>
              <a:t>θ</a:t>
            </a:r>
            <a:r>
              <a:rPr sz="1050" spc="52" baseline="-11904" dirty="0">
                <a:latin typeface="Tahoma"/>
                <a:cs typeface="Tahoma"/>
              </a:rPr>
              <a:t>1</a:t>
            </a:r>
            <a:r>
              <a:rPr sz="1000" i="1" spc="-5" dirty="0">
                <a:latin typeface="Arial"/>
                <a:cs typeface="Arial"/>
              </a:rPr>
              <a:t>B</a:t>
            </a:r>
            <a:r>
              <a:rPr sz="1000" i="1" spc="25" dirty="0">
                <a:latin typeface="Arial"/>
                <a:cs typeface="Arial"/>
              </a:rPr>
              <a:t> </a:t>
            </a:r>
            <a:r>
              <a:rPr sz="1000" spc="45" dirty="0">
                <a:latin typeface="Tahoma"/>
                <a:cs typeface="Tahoma"/>
              </a:rPr>
              <a:t>+</a:t>
            </a:r>
            <a:r>
              <a:rPr sz="1000" spc="-95" dirty="0">
                <a:latin typeface="Tahoma"/>
                <a:cs typeface="Tahoma"/>
              </a:rPr>
              <a:t> </a:t>
            </a:r>
            <a:r>
              <a:rPr sz="1000" i="1" spc="-160" dirty="0">
                <a:latin typeface="Verdana"/>
                <a:cs typeface="Verdana"/>
              </a:rPr>
              <a:t>θ</a:t>
            </a:r>
            <a:r>
              <a:rPr sz="1050" spc="52" baseline="-11904" dirty="0">
                <a:latin typeface="Tahoma"/>
                <a:cs typeface="Tahoma"/>
              </a:rPr>
              <a:t>2</a:t>
            </a:r>
            <a:r>
              <a:rPr sz="1000" i="1" spc="75" dirty="0">
                <a:latin typeface="Arial"/>
                <a:cs typeface="Arial"/>
              </a:rPr>
              <a:t>B</a:t>
            </a:r>
            <a:r>
              <a:rPr sz="1050" spc="-22" baseline="31746" dirty="0">
                <a:latin typeface="Tahoma"/>
                <a:cs typeface="Tahoma"/>
              </a:rPr>
              <a:t>2</a:t>
            </a:r>
            <a:r>
              <a:rPr sz="1050" spc="75" baseline="31746" dirty="0">
                <a:latin typeface="Tahoma"/>
                <a:cs typeface="Tahoma"/>
              </a:rPr>
              <a:t> </a:t>
            </a:r>
            <a:r>
              <a:rPr sz="1000" spc="45" dirty="0">
                <a:latin typeface="Tahoma"/>
                <a:cs typeface="Tahoma"/>
              </a:rPr>
              <a:t>+</a:t>
            </a:r>
            <a:r>
              <a:rPr sz="1000" spc="-95" dirty="0">
                <a:latin typeface="Tahoma"/>
                <a:cs typeface="Tahoma"/>
              </a:rPr>
              <a:t> </a:t>
            </a:r>
            <a:r>
              <a:rPr sz="1000" spc="-360" dirty="0">
                <a:latin typeface="Lucida Sans Unicode"/>
                <a:cs typeface="Lucida Sans Unicode"/>
              </a:rPr>
              <a:t>·</a:t>
            </a:r>
            <a:r>
              <a:rPr sz="1000" spc="-150" dirty="0">
                <a:latin typeface="Lucida Sans Unicode"/>
                <a:cs typeface="Lucida Sans Unicode"/>
              </a:rPr>
              <a:t> </a:t>
            </a:r>
            <a:r>
              <a:rPr sz="1000" spc="-360" dirty="0">
                <a:latin typeface="Lucida Sans Unicode"/>
                <a:cs typeface="Lucida Sans Unicode"/>
              </a:rPr>
              <a:t>·</a:t>
            </a:r>
            <a:r>
              <a:rPr sz="1000" spc="-155" dirty="0">
                <a:latin typeface="Lucida Sans Unicode"/>
                <a:cs typeface="Lucida Sans Unicode"/>
              </a:rPr>
              <a:t> </a:t>
            </a:r>
            <a:r>
              <a:rPr sz="1000" spc="-360" dirty="0">
                <a:latin typeface="Lucida Sans Unicode"/>
                <a:cs typeface="Lucida Sans Unicode"/>
              </a:rPr>
              <a:t>·</a:t>
            </a:r>
            <a:r>
              <a:rPr sz="1000" spc="-95" dirty="0">
                <a:latin typeface="Lucida Sans Unicode"/>
                <a:cs typeface="Lucida Sans Unicode"/>
              </a:rPr>
              <a:t> </a:t>
            </a:r>
            <a:r>
              <a:rPr sz="1000" spc="45" dirty="0">
                <a:latin typeface="Tahoma"/>
                <a:cs typeface="Tahoma"/>
              </a:rPr>
              <a:t>+</a:t>
            </a:r>
            <a:r>
              <a:rPr sz="1000" spc="-95" dirty="0">
                <a:latin typeface="Tahoma"/>
                <a:cs typeface="Tahoma"/>
              </a:rPr>
              <a:t> </a:t>
            </a:r>
            <a:r>
              <a:rPr sz="1000" i="1" spc="-160" dirty="0">
                <a:latin typeface="Verdana"/>
                <a:cs typeface="Verdana"/>
              </a:rPr>
              <a:t>θ</a:t>
            </a:r>
            <a:r>
              <a:rPr sz="1050" i="1" spc="-15" baseline="-11904" dirty="0">
                <a:latin typeface="Trebuchet MS"/>
                <a:cs typeface="Trebuchet MS"/>
              </a:rPr>
              <a:t>q</a:t>
            </a:r>
            <a:r>
              <a:rPr sz="1050" i="1" spc="-202" baseline="-11904" dirty="0">
                <a:latin typeface="Trebuchet MS"/>
                <a:cs typeface="Trebuchet MS"/>
              </a:rPr>
              <a:t> </a:t>
            </a:r>
            <a:r>
              <a:rPr sz="1000" i="1" spc="75" dirty="0">
                <a:latin typeface="Arial"/>
                <a:cs typeface="Arial"/>
              </a:rPr>
              <a:t>B</a:t>
            </a:r>
            <a:r>
              <a:rPr sz="1050" i="1" spc="97" baseline="31746" dirty="0">
                <a:latin typeface="Trebuchet MS"/>
                <a:cs typeface="Trebuchet MS"/>
              </a:rPr>
              <a:t>q</a:t>
            </a:r>
            <a:r>
              <a:rPr sz="1000" i="1" spc="-90" dirty="0">
                <a:latin typeface="Verdana"/>
                <a:cs typeface="Verdana"/>
              </a:rPr>
              <a:t>,</a:t>
            </a:r>
            <a:endParaRPr sz="1000" dirty="0">
              <a:latin typeface="Verdana"/>
              <a:cs typeface="Verdana"/>
            </a:endParaRPr>
          </a:p>
          <a:p>
            <a:pPr marL="466090">
              <a:spcBef>
                <a:spcPts val="990"/>
              </a:spcBef>
            </a:pPr>
            <a:r>
              <a:rPr sz="1000" spc="-60" dirty="0">
                <a:latin typeface="Tahoma"/>
                <a:cs typeface="Tahoma"/>
              </a:rPr>
              <a:t>where</a:t>
            </a:r>
            <a:r>
              <a:rPr sz="1000" spc="20" dirty="0">
                <a:latin typeface="Tahoma"/>
                <a:cs typeface="Tahoma"/>
              </a:rPr>
              <a:t> </a:t>
            </a:r>
            <a:r>
              <a:rPr sz="1000" i="1" spc="-5" dirty="0">
                <a:latin typeface="Arial"/>
                <a:cs typeface="Arial"/>
              </a:rPr>
              <a:t>B</a:t>
            </a:r>
            <a:r>
              <a:rPr sz="1000" i="1" spc="135" dirty="0">
                <a:latin typeface="Arial"/>
                <a:cs typeface="Arial"/>
              </a:rPr>
              <a:t> </a:t>
            </a:r>
            <a:r>
              <a:rPr sz="1000" spc="-40" dirty="0">
                <a:latin typeface="Tahoma"/>
                <a:cs typeface="Tahoma"/>
              </a:rPr>
              <a:t>stands</a:t>
            </a:r>
            <a:r>
              <a:rPr sz="1000" spc="15" dirty="0">
                <a:latin typeface="Tahoma"/>
                <a:cs typeface="Tahoma"/>
              </a:rPr>
              <a:t> </a:t>
            </a:r>
            <a:r>
              <a:rPr sz="1000" spc="-25" dirty="0">
                <a:latin typeface="Tahoma"/>
                <a:cs typeface="Tahoma"/>
              </a:rPr>
              <a:t>f</a:t>
            </a:r>
            <a:r>
              <a:rPr sz="1000" spc="-70" dirty="0">
                <a:latin typeface="Tahoma"/>
                <a:cs typeface="Tahoma"/>
              </a:rPr>
              <a:t>o</a:t>
            </a:r>
            <a:r>
              <a:rPr sz="1000" spc="-25" dirty="0">
                <a:latin typeface="Tahoma"/>
                <a:cs typeface="Tahoma"/>
              </a:rPr>
              <a:t>r</a:t>
            </a:r>
            <a:r>
              <a:rPr sz="1000" spc="20" dirty="0">
                <a:latin typeface="Tahoma"/>
                <a:cs typeface="Tahoma"/>
              </a:rPr>
              <a:t> </a:t>
            </a:r>
            <a:r>
              <a:rPr sz="1000" spc="-25" dirty="0">
                <a:latin typeface="Tahoma"/>
                <a:cs typeface="Tahoma"/>
              </a:rPr>
              <a:t>backshift</a:t>
            </a:r>
            <a:r>
              <a:rPr sz="1000" spc="20" dirty="0">
                <a:latin typeface="Tahoma"/>
                <a:cs typeface="Tahoma"/>
              </a:rPr>
              <a:t> </a:t>
            </a:r>
            <a:r>
              <a:rPr sz="1000" spc="-45" dirty="0">
                <a:latin typeface="Tahoma"/>
                <a:cs typeface="Tahoma"/>
              </a:rPr>
              <a:t>o</a:t>
            </a:r>
            <a:r>
              <a:rPr sz="1000" spc="-20" dirty="0">
                <a:latin typeface="Tahoma"/>
                <a:cs typeface="Tahoma"/>
              </a:rPr>
              <a:t>p</a:t>
            </a:r>
            <a:r>
              <a:rPr sz="1000" spc="-35" dirty="0">
                <a:latin typeface="Tahoma"/>
                <a:cs typeface="Tahoma"/>
              </a:rPr>
              <a:t>erat</a:t>
            </a:r>
            <a:r>
              <a:rPr sz="1000" spc="-75" dirty="0">
                <a:latin typeface="Tahoma"/>
                <a:cs typeface="Tahoma"/>
              </a:rPr>
              <a:t>o</a:t>
            </a:r>
            <a:r>
              <a:rPr sz="1000" spc="-25" dirty="0">
                <a:latin typeface="Tahoma"/>
                <a:cs typeface="Tahoma"/>
              </a:rPr>
              <a:t>r,</a:t>
            </a:r>
            <a:r>
              <a:rPr sz="1000" spc="20" dirty="0">
                <a:latin typeface="Tahoma"/>
                <a:cs typeface="Tahoma"/>
              </a:rPr>
              <a:t> </a:t>
            </a:r>
            <a:r>
              <a:rPr sz="1000" spc="-35" dirty="0">
                <a:latin typeface="Tahoma"/>
                <a:cs typeface="Tahoma"/>
              </a:rPr>
              <a:t>thus</a:t>
            </a:r>
            <a:r>
              <a:rPr sz="1000" spc="20" dirty="0">
                <a:latin typeface="Tahoma"/>
                <a:cs typeface="Tahoma"/>
              </a:rPr>
              <a:t> </a:t>
            </a:r>
            <a:r>
              <a:rPr sz="1000" i="1" spc="75" dirty="0">
                <a:latin typeface="Arial"/>
                <a:cs typeface="Arial"/>
              </a:rPr>
              <a:t>B</a:t>
            </a:r>
            <a:r>
              <a:rPr sz="1000" dirty="0">
                <a:latin typeface="Tahoma"/>
                <a:cs typeface="Tahoma"/>
              </a:rPr>
              <a:t>(</a:t>
            </a:r>
            <a:r>
              <a:rPr lang="en-US" sz="1000" i="1" spc="-45" dirty="0">
                <a:latin typeface="Arial"/>
                <a:cs typeface="Arial"/>
              </a:rPr>
              <a:t>e</a:t>
            </a:r>
            <a:r>
              <a:rPr sz="1050" i="1" spc="-44" baseline="-11904" dirty="0">
                <a:latin typeface="Trebuchet MS"/>
                <a:cs typeface="Trebuchet MS"/>
              </a:rPr>
              <a:t>t</a:t>
            </a:r>
            <a:r>
              <a:rPr sz="1050" i="1" spc="-172" baseline="-11904" dirty="0">
                <a:latin typeface="Trebuchet MS"/>
                <a:cs typeface="Trebuchet MS"/>
              </a:rPr>
              <a:t> </a:t>
            </a:r>
            <a:r>
              <a:rPr sz="1000" dirty="0">
                <a:latin typeface="Tahoma"/>
                <a:cs typeface="Tahoma"/>
              </a:rPr>
              <a:t>)</a:t>
            </a:r>
            <a:r>
              <a:rPr sz="1000" spc="-35" dirty="0">
                <a:latin typeface="Tahoma"/>
                <a:cs typeface="Tahoma"/>
              </a:rPr>
              <a:t> </a:t>
            </a:r>
            <a:r>
              <a:rPr sz="1000" spc="45" dirty="0">
                <a:latin typeface="Tahoma"/>
                <a:cs typeface="Tahoma"/>
              </a:rPr>
              <a:t>=</a:t>
            </a:r>
            <a:r>
              <a:rPr sz="1000" spc="-40" dirty="0">
                <a:latin typeface="Tahoma"/>
                <a:cs typeface="Tahoma"/>
              </a:rPr>
              <a:t> </a:t>
            </a:r>
            <a:r>
              <a:rPr lang="en-US" sz="1000" i="1" spc="-45" dirty="0">
                <a:latin typeface="Arial"/>
                <a:cs typeface="Arial"/>
              </a:rPr>
              <a:t>e</a:t>
            </a:r>
            <a:r>
              <a:rPr sz="1050" i="1" spc="22" baseline="-11904" dirty="0">
                <a:latin typeface="Trebuchet MS"/>
                <a:cs typeface="Trebuchet MS"/>
              </a:rPr>
              <a:t>t</a:t>
            </a:r>
            <a:r>
              <a:rPr sz="1050" i="1" spc="315" baseline="-11904" dirty="0">
                <a:latin typeface="Arial"/>
                <a:cs typeface="Arial"/>
              </a:rPr>
              <a:t>−</a:t>
            </a:r>
            <a:r>
              <a:rPr sz="1050" spc="52" baseline="-11904" dirty="0">
                <a:latin typeface="Tahoma"/>
                <a:cs typeface="Tahoma"/>
              </a:rPr>
              <a:t>1</a:t>
            </a:r>
            <a:r>
              <a:rPr sz="1000" spc="-30" dirty="0">
                <a:latin typeface="Tahoma"/>
                <a:cs typeface="Tahoma"/>
              </a:rPr>
              <a:t>.</a:t>
            </a:r>
            <a:endParaRPr sz="1000" dirty="0">
              <a:latin typeface="Tahoma"/>
              <a:cs typeface="Tahoma"/>
            </a:endParaRPr>
          </a:p>
          <a:p>
            <a:pPr marL="189230" indent="-139065">
              <a:spcBef>
                <a:spcPts val="355"/>
              </a:spcBef>
              <a:buClr>
                <a:srgbClr val="3333B2"/>
              </a:buClr>
              <a:buFont typeface="Lucida Sans Unicode"/>
              <a:buChar char="•"/>
              <a:tabLst>
                <a:tab pos="189865" algn="l"/>
              </a:tabLst>
            </a:pPr>
            <a:r>
              <a:rPr sz="1100" spc="-45" dirty="0">
                <a:latin typeface="Tahoma"/>
                <a:cs typeface="Tahoma"/>
              </a:rPr>
              <a:t>Therefore</a:t>
            </a:r>
            <a:r>
              <a:rPr sz="1100" spc="20" dirty="0">
                <a:latin typeface="Tahoma"/>
                <a:cs typeface="Tahoma"/>
              </a:rPr>
              <a:t> </a:t>
            </a:r>
            <a:r>
              <a:rPr sz="1100" spc="-40" dirty="0">
                <a:latin typeface="Tahoma"/>
                <a:cs typeface="Tahoma"/>
              </a:rPr>
              <a:t>the</a:t>
            </a:r>
            <a:r>
              <a:rPr sz="1100" spc="20" dirty="0">
                <a:latin typeface="Tahoma"/>
                <a:cs typeface="Tahoma"/>
              </a:rPr>
              <a:t> </a:t>
            </a:r>
            <a:r>
              <a:rPr sz="1100" spc="-45" dirty="0">
                <a:latin typeface="Tahoma"/>
                <a:cs typeface="Tahoma"/>
              </a:rPr>
              <a:t>moving</a:t>
            </a:r>
            <a:r>
              <a:rPr sz="1100" spc="20" dirty="0">
                <a:latin typeface="Tahoma"/>
                <a:cs typeface="Tahoma"/>
              </a:rPr>
              <a:t> </a:t>
            </a:r>
            <a:r>
              <a:rPr sz="1100" spc="-65" dirty="0">
                <a:latin typeface="Tahoma"/>
                <a:cs typeface="Tahoma"/>
              </a:rPr>
              <a:t>average</a:t>
            </a:r>
            <a:r>
              <a:rPr sz="1100" spc="20" dirty="0">
                <a:latin typeface="Tahoma"/>
                <a:cs typeface="Tahoma"/>
              </a:rPr>
              <a:t> </a:t>
            </a:r>
            <a:r>
              <a:rPr sz="1100" spc="-45" dirty="0">
                <a:latin typeface="Tahoma"/>
                <a:cs typeface="Tahoma"/>
              </a:rPr>
              <a:t>model</a:t>
            </a:r>
            <a:r>
              <a:rPr sz="1100" spc="20" dirty="0">
                <a:latin typeface="Tahoma"/>
                <a:cs typeface="Tahoma"/>
              </a:rPr>
              <a:t> </a:t>
            </a:r>
            <a:r>
              <a:rPr sz="1100" spc="-45" dirty="0">
                <a:latin typeface="Tahoma"/>
                <a:cs typeface="Tahoma"/>
              </a:rPr>
              <a:t>can</a:t>
            </a:r>
            <a:r>
              <a:rPr sz="1100" spc="20" dirty="0">
                <a:latin typeface="Tahoma"/>
                <a:cs typeface="Tahoma"/>
              </a:rPr>
              <a:t> </a:t>
            </a:r>
            <a:r>
              <a:rPr sz="1100" spc="-55" dirty="0">
                <a:latin typeface="Tahoma"/>
                <a:cs typeface="Tahoma"/>
              </a:rPr>
              <a:t>be</a:t>
            </a:r>
            <a:r>
              <a:rPr sz="1100" spc="20" dirty="0">
                <a:latin typeface="Tahoma"/>
                <a:cs typeface="Tahoma"/>
              </a:rPr>
              <a:t> </a:t>
            </a:r>
            <a:r>
              <a:rPr sz="1100" spc="-35" dirty="0">
                <a:latin typeface="Tahoma"/>
                <a:cs typeface="Tahoma"/>
              </a:rPr>
              <a:t>rewritten</a:t>
            </a:r>
            <a:r>
              <a:rPr sz="1100" spc="20" dirty="0">
                <a:latin typeface="Tahoma"/>
                <a:cs typeface="Tahoma"/>
              </a:rPr>
              <a:t> </a:t>
            </a:r>
            <a:r>
              <a:rPr sz="1100" spc="-75" dirty="0">
                <a:latin typeface="Tahoma"/>
                <a:cs typeface="Tahoma"/>
              </a:rPr>
              <a:t>as:</a:t>
            </a:r>
            <a:endParaRPr sz="1100" dirty="0">
              <a:latin typeface="Tahoma"/>
              <a:cs typeface="Tahoma"/>
            </a:endParaRPr>
          </a:p>
          <a:p>
            <a:pPr marL="325120" algn="ctr">
              <a:spcBef>
                <a:spcPts val="1035"/>
              </a:spcBef>
            </a:pPr>
            <a:r>
              <a:rPr sz="1100" i="1" spc="-10" dirty="0">
                <a:latin typeface="Arial"/>
                <a:cs typeface="Arial"/>
              </a:rPr>
              <a:t>X</a:t>
            </a:r>
            <a:r>
              <a:rPr sz="1200" i="1" spc="-52" baseline="-10416" dirty="0">
                <a:latin typeface="Trebuchet MS"/>
                <a:cs typeface="Trebuchet MS"/>
              </a:rPr>
              <a:t>t </a:t>
            </a:r>
            <a:r>
              <a:rPr sz="1200" i="1" spc="-112" baseline="-10416" dirty="0">
                <a:latin typeface="Trebuchet MS"/>
                <a:cs typeface="Trebuchet MS"/>
              </a:rPr>
              <a:t> </a:t>
            </a:r>
            <a:r>
              <a:rPr sz="1100" spc="45" dirty="0">
                <a:latin typeface="Tahoma"/>
                <a:cs typeface="Tahoma"/>
              </a:rPr>
              <a:t>=</a:t>
            </a:r>
            <a:r>
              <a:rPr sz="1100" spc="-40" dirty="0">
                <a:latin typeface="Tahoma"/>
                <a:cs typeface="Tahoma"/>
              </a:rPr>
              <a:t> </a:t>
            </a:r>
            <a:r>
              <a:rPr lang="en-US" sz="1100" i="1" spc="-50" dirty="0">
                <a:latin typeface="Arial"/>
                <a:cs typeface="Arial"/>
              </a:rPr>
              <a:t>e</a:t>
            </a:r>
            <a:r>
              <a:rPr sz="1200" i="1" spc="-52" baseline="-10416" dirty="0">
                <a:latin typeface="Trebuchet MS"/>
                <a:cs typeface="Trebuchet MS"/>
              </a:rPr>
              <a:t>t</a:t>
            </a:r>
            <a:r>
              <a:rPr sz="1200" i="1" spc="157" baseline="-10416" dirty="0">
                <a:latin typeface="Trebuchet MS"/>
                <a:cs typeface="Trebuchet MS"/>
              </a:rPr>
              <a:t> </a:t>
            </a:r>
            <a:r>
              <a:rPr sz="1100" spc="45" dirty="0">
                <a:latin typeface="Tahoma"/>
                <a:cs typeface="Tahoma"/>
              </a:rPr>
              <a:t>+</a:t>
            </a:r>
            <a:r>
              <a:rPr sz="1100" spc="-105" dirty="0">
                <a:latin typeface="Tahoma"/>
                <a:cs typeface="Tahoma"/>
              </a:rPr>
              <a:t> </a:t>
            </a:r>
            <a:r>
              <a:rPr sz="1100" i="1" spc="-175" dirty="0">
                <a:latin typeface="Verdana"/>
                <a:cs typeface="Verdana"/>
              </a:rPr>
              <a:t>θ</a:t>
            </a:r>
            <a:r>
              <a:rPr sz="1200" spc="52" baseline="-10416" dirty="0">
                <a:latin typeface="Tahoma"/>
                <a:cs typeface="Tahoma"/>
              </a:rPr>
              <a:t>1</a:t>
            </a:r>
            <a:r>
              <a:rPr lang="en-US" sz="1100" i="1" spc="-50" dirty="0">
                <a:latin typeface="Arial"/>
                <a:cs typeface="Arial"/>
              </a:rPr>
              <a:t>e</a:t>
            </a:r>
            <a:r>
              <a:rPr sz="1200" i="1" spc="30" baseline="-10416" dirty="0">
                <a:latin typeface="Trebuchet MS"/>
                <a:cs typeface="Trebuchet MS"/>
              </a:rPr>
              <a:t>t</a:t>
            </a:r>
            <a:r>
              <a:rPr sz="1200" i="1" spc="284" baseline="-10416" dirty="0">
                <a:latin typeface="Arial"/>
                <a:cs typeface="Arial"/>
              </a:rPr>
              <a:t>−</a:t>
            </a:r>
            <a:r>
              <a:rPr sz="1200" spc="-22" baseline="-10416" dirty="0">
                <a:latin typeface="Tahoma"/>
                <a:cs typeface="Tahoma"/>
              </a:rPr>
              <a:t>1</a:t>
            </a:r>
            <a:r>
              <a:rPr sz="1200" spc="60" baseline="-10416" dirty="0">
                <a:latin typeface="Tahoma"/>
                <a:cs typeface="Tahoma"/>
              </a:rPr>
              <a:t> </a:t>
            </a:r>
            <a:r>
              <a:rPr sz="1100" spc="45" dirty="0">
                <a:latin typeface="Tahoma"/>
                <a:cs typeface="Tahoma"/>
              </a:rPr>
              <a:t>+</a:t>
            </a:r>
            <a:r>
              <a:rPr sz="1100" spc="-105" dirty="0">
                <a:latin typeface="Tahoma"/>
                <a:cs typeface="Tahoma"/>
              </a:rPr>
              <a:t> </a:t>
            </a:r>
            <a:r>
              <a:rPr sz="1100" i="1" spc="-175" dirty="0">
                <a:latin typeface="Verdana"/>
                <a:cs typeface="Verdana"/>
              </a:rPr>
              <a:t>θ</a:t>
            </a:r>
            <a:r>
              <a:rPr sz="1200" spc="52" baseline="-10416" dirty="0">
                <a:latin typeface="Tahoma"/>
                <a:cs typeface="Tahoma"/>
              </a:rPr>
              <a:t>2</a:t>
            </a:r>
            <a:r>
              <a:rPr lang="en-US" sz="1100" i="1" spc="-50" dirty="0">
                <a:latin typeface="Arial"/>
                <a:cs typeface="Arial"/>
              </a:rPr>
              <a:t>e</a:t>
            </a:r>
            <a:r>
              <a:rPr sz="1200" i="1" spc="30" baseline="-10416" dirty="0">
                <a:latin typeface="Trebuchet MS"/>
                <a:cs typeface="Trebuchet MS"/>
              </a:rPr>
              <a:t>t</a:t>
            </a:r>
            <a:r>
              <a:rPr sz="1200" i="1" spc="284" baseline="-10416" dirty="0">
                <a:latin typeface="Arial"/>
                <a:cs typeface="Arial"/>
              </a:rPr>
              <a:t>−</a:t>
            </a:r>
            <a:r>
              <a:rPr sz="1200" spc="-22" baseline="-10416" dirty="0">
                <a:latin typeface="Tahoma"/>
                <a:cs typeface="Tahoma"/>
              </a:rPr>
              <a:t>2</a:t>
            </a:r>
            <a:r>
              <a:rPr sz="1200" spc="60" baseline="-10416" dirty="0">
                <a:latin typeface="Tahoma"/>
                <a:cs typeface="Tahoma"/>
              </a:rPr>
              <a:t> </a:t>
            </a:r>
            <a:r>
              <a:rPr sz="1100" spc="45" dirty="0">
                <a:latin typeface="Tahoma"/>
                <a:cs typeface="Tahoma"/>
              </a:rPr>
              <a:t>+</a:t>
            </a:r>
            <a:r>
              <a:rPr sz="1100" spc="-105" dirty="0">
                <a:latin typeface="Tahoma"/>
                <a:cs typeface="Tahoma"/>
              </a:rPr>
              <a:t> </a:t>
            </a:r>
            <a:r>
              <a:rPr sz="1100" spc="-395" dirty="0">
                <a:latin typeface="Lucida Sans Unicode"/>
                <a:cs typeface="Lucida Sans Unicode"/>
              </a:rPr>
              <a:t>·</a:t>
            </a:r>
            <a:r>
              <a:rPr sz="1100" spc="-165" dirty="0">
                <a:latin typeface="Lucida Sans Unicode"/>
                <a:cs typeface="Lucida Sans Unicode"/>
              </a:rPr>
              <a:t> </a:t>
            </a:r>
            <a:r>
              <a:rPr sz="1100" spc="-395" dirty="0">
                <a:latin typeface="Lucida Sans Unicode"/>
                <a:cs typeface="Lucida Sans Unicode"/>
              </a:rPr>
              <a:t>·</a:t>
            </a:r>
            <a:r>
              <a:rPr sz="1100" spc="-170" dirty="0">
                <a:latin typeface="Lucida Sans Unicode"/>
                <a:cs typeface="Lucida Sans Unicode"/>
              </a:rPr>
              <a:t> </a:t>
            </a:r>
            <a:r>
              <a:rPr sz="1100" spc="-395" dirty="0">
                <a:latin typeface="Lucida Sans Unicode"/>
                <a:cs typeface="Lucida Sans Unicode"/>
              </a:rPr>
              <a:t>·</a:t>
            </a:r>
            <a:r>
              <a:rPr sz="1100" spc="-105" dirty="0">
                <a:latin typeface="Lucida Sans Unicode"/>
                <a:cs typeface="Lucida Sans Unicode"/>
              </a:rPr>
              <a:t> </a:t>
            </a:r>
            <a:r>
              <a:rPr sz="1100" spc="45" dirty="0">
                <a:latin typeface="Tahoma"/>
                <a:cs typeface="Tahoma"/>
              </a:rPr>
              <a:t>+</a:t>
            </a:r>
            <a:r>
              <a:rPr sz="1100" spc="-105" dirty="0">
                <a:latin typeface="Tahoma"/>
                <a:cs typeface="Tahoma"/>
              </a:rPr>
              <a:t> </a:t>
            </a:r>
            <a:r>
              <a:rPr sz="1100" i="1" spc="-175" dirty="0" err="1">
                <a:latin typeface="Verdana"/>
                <a:cs typeface="Verdana"/>
              </a:rPr>
              <a:t>θ</a:t>
            </a:r>
            <a:r>
              <a:rPr sz="1200" i="1" spc="104" baseline="-10416" dirty="0" err="1">
                <a:latin typeface="Trebuchet MS"/>
                <a:cs typeface="Trebuchet MS"/>
              </a:rPr>
              <a:t>q</a:t>
            </a:r>
            <a:r>
              <a:rPr lang="en-US" sz="1100" i="1" spc="-50" dirty="0" err="1">
                <a:latin typeface="Arial"/>
                <a:cs typeface="Arial"/>
              </a:rPr>
              <a:t>e</a:t>
            </a:r>
            <a:r>
              <a:rPr sz="1200" i="1" spc="30" baseline="-10416" dirty="0" err="1">
                <a:latin typeface="Trebuchet MS"/>
                <a:cs typeface="Trebuchet MS"/>
              </a:rPr>
              <a:t>t</a:t>
            </a:r>
            <a:r>
              <a:rPr sz="1200" i="1" spc="284" baseline="-10416" dirty="0">
                <a:latin typeface="Arial"/>
                <a:cs typeface="Arial"/>
              </a:rPr>
              <a:t>−</a:t>
            </a:r>
            <a:r>
              <a:rPr sz="1200" i="1" spc="-15" baseline="-10416" dirty="0">
                <a:latin typeface="Trebuchet MS"/>
                <a:cs typeface="Trebuchet MS"/>
              </a:rPr>
              <a:t>q</a:t>
            </a:r>
            <a:endParaRPr sz="1200" baseline="-10416" dirty="0">
              <a:latin typeface="Trebuchet MS"/>
              <a:cs typeface="Trebuchet MS"/>
            </a:endParaRPr>
          </a:p>
          <a:p>
            <a:pPr marL="321945" algn="ctr">
              <a:spcBef>
                <a:spcPts val="459"/>
              </a:spcBef>
            </a:pPr>
            <a:r>
              <a:rPr sz="1100" i="1" spc="-10" dirty="0">
                <a:latin typeface="Arial"/>
                <a:cs typeface="Arial"/>
              </a:rPr>
              <a:t>X</a:t>
            </a:r>
            <a:r>
              <a:rPr sz="1200" i="1" spc="-52" baseline="-10416" dirty="0">
                <a:latin typeface="Trebuchet MS"/>
                <a:cs typeface="Trebuchet MS"/>
              </a:rPr>
              <a:t>t </a:t>
            </a:r>
            <a:r>
              <a:rPr sz="1200" i="1" spc="-112" baseline="-10416" dirty="0">
                <a:latin typeface="Trebuchet MS"/>
                <a:cs typeface="Trebuchet MS"/>
              </a:rPr>
              <a:t> </a:t>
            </a:r>
            <a:r>
              <a:rPr sz="1100" spc="45" dirty="0">
                <a:latin typeface="Tahoma"/>
                <a:cs typeface="Tahoma"/>
              </a:rPr>
              <a:t>=</a:t>
            </a:r>
            <a:r>
              <a:rPr sz="1100" spc="-40" dirty="0">
                <a:latin typeface="Tahoma"/>
                <a:cs typeface="Tahoma"/>
              </a:rPr>
              <a:t> </a:t>
            </a:r>
            <a:r>
              <a:rPr sz="1100" spc="-30" dirty="0">
                <a:latin typeface="Tahoma"/>
                <a:cs typeface="Tahoma"/>
              </a:rPr>
              <a:t>(1</a:t>
            </a:r>
            <a:r>
              <a:rPr sz="1100" spc="-105" dirty="0">
                <a:latin typeface="Tahoma"/>
                <a:cs typeface="Tahoma"/>
              </a:rPr>
              <a:t> </a:t>
            </a:r>
            <a:r>
              <a:rPr sz="1100" spc="45" dirty="0">
                <a:latin typeface="Tahoma"/>
                <a:cs typeface="Tahoma"/>
              </a:rPr>
              <a:t>+</a:t>
            </a:r>
            <a:r>
              <a:rPr sz="1100" spc="-105" dirty="0">
                <a:latin typeface="Tahoma"/>
                <a:cs typeface="Tahoma"/>
              </a:rPr>
              <a:t> </a:t>
            </a:r>
            <a:r>
              <a:rPr sz="1100" i="1" spc="-175" dirty="0">
                <a:latin typeface="Verdana"/>
                <a:cs typeface="Verdana"/>
              </a:rPr>
              <a:t>θ</a:t>
            </a:r>
            <a:r>
              <a:rPr sz="1200" spc="52" baseline="-10416" dirty="0">
                <a:latin typeface="Tahoma"/>
                <a:cs typeface="Tahoma"/>
              </a:rPr>
              <a:t>1</a:t>
            </a:r>
            <a:r>
              <a:rPr sz="1100" i="1" spc="-10" dirty="0">
                <a:latin typeface="Arial"/>
                <a:cs typeface="Arial"/>
              </a:rPr>
              <a:t>B</a:t>
            </a:r>
            <a:r>
              <a:rPr sz="1100" i="1" spc="25" dirty="0">
                <a:latin typeface="Arial"/>
                <a:cs typeface="Arial"/>
              </a:rPr>
              <a:t> </a:t>
            </a:r>
            <a:r>
              <a:rPr sz="1100" spc="45" dirty="0">
                <a:latin typeface="Tahoma"/>
                <a:cs typeface="Tahoma"/>
              </a:rPr>
              <a:t>+</a:t>
            </a:r>
            <a:r>
              <a:rPr sz="1100" spc="-105" dirty="0">
                <a:latin typeface="Tahoma"/>
                <a:cs typeface="Tahoma"/>
              </a:rPr>
              <a:t> </a:t>
            </a:r>
            <a:r>
              <a:rPr sz="1100" i="1" spc="-175" dirty="0">
                <a:latin typeface="Verdana"/>
                <a:cs typeface="Verdana"/>
              </a:rPr>
              <a:t>θ</a:t>
            </a:r>
            <a:r>
              <a:rPr sz="1200" spc="52" baseline="-10416" dirty="0">
                <a:latin typeface="Tahoma"/>
                <a:cs typeface="Tahoma"/>
              </a:rPr>
              <a:t>2</a:t>
            </a:r>
            <a:r>
              <a:rPr sz="1100" i="1" spc="80" dirty="0">
                <a:latin typeface="Arial"/>
                <a:cs typeface="Arial"/>
              </a:rPr>
              <a:t>B</a:t>
            </a:r>
            <a:r>
              <a:rPr sz="1200" spc="-22" baseline="31250" dirty="0">
                <a:latin typeface="Tahoma"/>
                <a:cs typeface="Tahoma"/>
              </a:rPr>
              <a:t>2</a:t>
            </a:r>
            <a:r>
              <a:rPr sz="1200" spc="60" baseline="31250" dirty="0">
                <a:latin typeface="Tahoma"/>
                <a:cs typeface="Tahoma"/>
              </a:rPr>
              <a:t> </a:t>
            </a:r>
            <a:r>
              <a:rPr sz="1100" spc="45" dirty="0">
                <a:latin typeface="Tahoma"/>
                <a:cs typeface="Tahoma"/>
              </a:rPr>
              <a:t>+</a:t>
            </a:r>
            <a:r>
              <a:rPr sz="1100" spc="-105" dirty="0">
                <a:latin typeface="Tahoma"/>
                <a:cs typeface="Tahoma"/>
              </a:rPr>
              <a:t> </a:t>
            </a:r>
            <a:r>
              <a:rPr sz="1100" spc="-395" dirty="0">
                <a:latin typeface="Lucida Sans Unicode"/>
                <a:cs typeface="Lucida Sans Unicode"/>
              </a:rPr>
              <a:t>·</a:t>
            </a:r>
            <a:r>
              <a:rPr sz="1100" spc="-165" dirty="0">
                <a:latin typeface="Lucida Sans Unicode"/>
                <a:cs typeface="Lucida Sans Unicode"/>
              </a:rPr>
              <a:t> </a:t>
            </a:r>
            <a:r>
              <a:rPr sz="1100" spc="-395" dirty="0">
                <a:latin typeface="Lucida Sans Unicode"/>
                <a:cs typeface="Lucida Sans Unicode"/>
              </a:rPr>
              <a:t>·</a:t>
            </a:r>
            <a:r>
              <a:rPr sz="1100" spc="-170" dirty="0">
                <a:latin typeface="Lucida Sans Unicode"/>
                <a:cs typeface="Lucida Sans Unicode"/>
              </a:rPr>
              <a:t> </a:t>
            </a:r>
            <a:r>
              <a:rPr sz="1100" spc="-395" dirty="0">
                <a:latin typeface="Lucida Sans Unicode"/>
                <a:cs typeface="Lucida Sans Unicode"/>
              </a:rPr>
              <a:t>·</a:t>
            </a:r>
            <a:r>
              <a:rPr sz="1100" spc="-105" dirty="0">
                <a:latin typeface="Lucida Sans Unicode"/>
                <a:cs typeface="Lucida Sans Unicode"/>
              </a:rPr>
              <a:t> </a:t>
            </a:r>
            <a:r>
              <a:rPr sz="1100" spc="45" dirty="0">
                <a:latin typeface="Tahoma"/>
                <a:cs typeface="Tahoma"/>
              </a:rPr>
              <a:t>+</a:t>
            </a:r>
            <a:r>
              <a:rPr sz="1100" spc="-105" dirty="0">
                <a:latin typeface="Tahoma"/>
                <a:cs typeface="Tahoma"/>
              </a:rPr>
              <a:t> </a:t>
            </a:r>
            <a:r>
              <a:rPr sz="1100" i="1" spc="-175" dirty="0">
                <a:latin typeface="Verdana"/>
                <a:cs typeface="Verdana"/>
              </a:rPr>
              <a:t>θ</a:t>
            </a:r>
            <a:r>
              <a:rPr sz="1200" i="1" spc="-15" baseline="-10416" dirty="0">
                <a:latin typeface="Trebuchet MS"/>
                <a:cs typeface="Trebuchet MS"/>
              </a:rPr>
              <a:t>q</a:t>
            </a:r>
            <a:r>
              <a:rPr sz="1200" i="1" spc="-240" baseline="-10416" dirty="0">
                <a:latin typeface="Trebuchet MS"/>
                <a:cs typeface="Trebuchet MS"/>
              </a:rPr>
              <a:t> </a:t>
            </a:r>
            <a:r>
              <a:rPr sz="1100" i="1" spc="80" dirty="0" err="1">
                <a:latin typeface="Arial"/>
                <a:cs typeface="Arial"/>
              </a:rPr>
              <a:t>B</a:t>
            </a:r>
            <a:r>
              <a:rPr sz="1200" i="1" spc="-15" baseline="31250" dirty="0" err="1">
                <a:latin typeface="Trebuchet MS"/>
                <a:cs typeface="Trebuchet MS"/>
              </a:rPr>
              <a:t>q</a:t>
            </a:r>
            <a:r>
              <a:rPr sz="1200" i="1" spc="-240" baseline="31250" dirty="0">
                <a:latin typeface="Trebuchet MS"/>
                <a:cs typeface="Trebuchet MS"/>
              </a:rPr>
              <a:t> </a:t>
            </a:r>
            <a:r>
              <a:rPr sz="1100" dirty="0">
                <a:latin typeface="Tahoma"/>
                <a:cs typeface="Tahoma"/>
              </a:rPr>
              <a:t>)</a:t>
            </a:r>
            <a:r>
              <a:rPr lang="en-US" sz="1100" i="1" spc="-50" dirty="0">
                <a:latin typeface="Arial"/>
                <a:cs typeface="Arial"/>
              </a:rPr>
              <a:t>e</a:t>
            </a:r>
            <a:r>
              <a:rPr sz="1200" i="1" spc="-52" baseline="-10416" dirty="0">
                <a:latin typeface="Trebuchet MS"/>
                <a:cs typeface="Trebuchet MS"/>
              </a:rPr>
              <a:t>t</a:t>
            </a:r>
            <a:endParaRPr sz="1200" baseline="-10416" dirty="0">
              <a:latin typeface="Trebuchet MS"/>
              <a:cs typeface="Trebuchet MS"/>
            </a:endParaRPr>
          </a:p>
        </p:txBody>
      </p:sp>
      <p:sp>
        <p:nvSpPr>
          <p:cNvPr id="4" name="object 4"/>
          <p:cNvSpPr txBox="1"/>
          <p:nvPr/>
        </p:nvSpPr>
        <p:spPr>
          <a:xfrm>
            <a:off x="2795117" y="2598407"/>
            <a:ext cx="838200" cy="173766"/>
          </a:xfrm>
          <a:prstGeom prst="rect">
            <a:avLst/>
          </a:prstGeom>
          <a:ln w="5054">
            <a:solidFill>
              <a:srgbClr val="000000"/>
            </a:solidFill>
          </a:ln>
        </p:spPr>
        <p:txBody>
          <a:bodyPr vert="horz" wrap="square" lIns="0" tIns="4445" rIns="0" bIns="0" rtlCol="0">
            <a:spAutoFit/>
          </a:bodyPr>
          <a:lstStyle/>
          <a:p>
            <a:pPr marL="40005">
              <a:spcBef>
                <a:spcPts val="35"/>
              </a:spcBef>
            </a:pPr>
            <a:r>
              <a:rPr sz="1100" i="1" spc="-20" dirty="0">
                <a:latin typeface="Arial"/>
                <a:cs typeface="Arial"/>
              </a:rPr>
              <a:t>X</a:t>
            </a:r>
            <a:r>
              <a:rPr sz="1200" i="1" spc="-30" baseline="-10416" dirty="0">
                <a:latin typeface="Trebuchet MS"/>
                <a:cs typeface="Trebuchet MS"/>
              </a:rPr>
              <a:t>t</a:t>
            </a:r>
            <a:r>
              <a:rPr sz="1200" i="1" spc="195" baseline="-10416" dirty="0">
                <a:latin typeface="Trebuchet MS"/>
                <a:cs typeface="Trebuchet MS"/>
              </a:rPr>
              <a:t> </a:t>
            </a:r>
            <a:r>
              <a:rPr sz="1100" spc="45" dirty="0">
                <a:latin typeface="Tahoma"/>
                <a:cs typeface="Tahoma"/>
              </a:rPr>
              <a:t>=</a:t>
            </a:r>
            <a:r>
              <a:rPr sz="1100" spc="-60" dirty="0">
                <a:latin typeface="Tahoma"/>
                <a:cs typeface="Tahoma"/>
              </a:rPr>
              <a:t> </a:t>
            </a:r>
            <a:r>
              <a:rPr sz="1100" i="1" spc="-25" dirty="0">
                <a:latin typeface="Verdana"/>
                <a:cs typeface="Verdana"/>
              </a:rPr>
              <a:t>θ</a:t>
            </a:r>
            <a:r>
              <a:rPr sz="1100" spc="-25" dirty="0">
                <a:latin typeface="Tahoma"/>
                <a:cs typeface="Tahoma"/>
              </a:rPr>
              <a:t>(</a:t>
            </a:r>
            <a:r>
              <a:rPr sz="1100" i="1" spc="-25" dirty="0">
                <a:latin typeface="Arial"/>
                <a:cs typeface="Arial"/>
              </a:rPr>
              <a:t>B</a:t>
            </a:r>
            <a:r>
              <a:rPr sz="1100" spc="-25" dirty="0">
                <a:latin typeface="Tahoma"/>
                <a:cs typeface="Tahoma"/>
              </a:rPr>
              <a:t>)</a:t>
            </a:r>
            <a:r>
              <a:rPr lang="en-US" sz="1100" i="1" spc="-25" dirty="0">
                <a:latin typeface="Arial"/>
                <a:cs typeface="Arial"/>
              </a:rPr>
              <a:t>e</a:t>
            </a:r>
            <a:r>
              <a:rPr sz="1200" i="1" spc="-37" baseline="-10416" dirty="0">
                <a:latin typeface="Trebuchet MS"/>
                <a:cs typeface="Trebuchet MS"/>
              </a:rPr>
              <a:t>t</a:t>
            </a:r>
            <a:endParaRPr sz="1200" baseline="-10416" dirty="0">
              <a:latin typeface="Trebuchet MS"/>
              <a:cs typeface="Trebuchet MS"/>
            </a:endParaRPr>
          </a:p>
        </p:txBody>
      </p:sp>
    </p:spTree>
  </p:cSld>
  <p:clrMapOvr>
    <a:masterClrMapping/>
  </p:clrMapOvr>
  <p:transition>
    <p:cut/>
  </p:transition>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366671" y="198524"/>
            <a:ext cx="2305685" cy="232756"/>
          </a:xfrm>
          <a:prstGeom prst="rect">
            <a:avLst/>
          </a:prstGeom>
        </p:spPr>
        <p:txBody>
          <a:bodyPr vert="horz" wrap="square" lIns="0" tIns="17145" rIns="0" bIns="0" rtlCol="0">
            <a:spAutoFit/>
          </a:bodyPr>
          <a:lstStyle/>
          <a:p>
            <a:pPr marL="12700">
              <a:spcBef>
                <a:spcPts val="135"/>
              </a:spcBef>
            </a:pPr>
            <a:r>
              <a:rPr spc="110" dirty="0"/>
              <a:t>MA</a:t>
            </a:r>
            <a:r>
              <a:rPr spc="10" dirty="0"/>
              <a:t> </a:t>
            </a:r>
            <a:r>
              <a:rPr spc="-55" dirty="0"/>
              <a:t>Examples:</a:t>
            </a:r>
            <a:r>
              <a:rPr spc="160" dirty="0"/>
              <a:t> </a:t>
            </a:r>
            <a:r>
              <a:rPr spc="35" dirty="0"/>
              <a:t>MA(1)</a:t>
            </a:r>
            <a:r>
              <a:rPr spc="15" dirty="0"/>
              <a:t> </a:t>
            </a:r>
            <a:r>
              <a:rPr spc="-35" dirty="0"/>
              <a:t>Process</a:t>
            </a:r>
          </a:p>
        </p:txBody>
      </p:sp>
      <p:sp>
        <p:nvSpPr>
          <p:cNvPr id="3" name="object 3"/>
          <p:cNvSpPr txBox="1"/>
          <p:nvPr/>
        </p:nvSpPr>
        <p:spPr>
          <a:xfrm>
            <a:off x="1244676" y="560374"/>
            <a:ext cx="3046730" cy="180819"/>
          </a:xfrm>
          <a:prstGeom prst="rect">
            <a:avLst/>
          </a:prstGeom>
        </p:spPr>
        <p:txBody>
          <a:bodyPr vert="horz" wrap="square" lIns="0" tIns="11430" rIns="0" bIns="0" rtlCol="0">
            <a:spAutoFit/>
          </a:bodyPr>
          <a:lstStyle/>
          <a:p>
            <a:pPr marL="163830" indent="-139065">
              <a:spcBef>
                <a:spcPts val="90"/>
              </a:spcBef>
              <a:buClr>
                <a:srgbClr val="3333B2"/>
              </a:buClr>
              <a:buFont typeface="Lucida Sans Unicode"/>
              <a:buChar char="•"/>
              <a:tabLst>
                <a:tab pos="164465" algn="l"/>
              </a:tabLst>
            </a:pPr>
            <a:r>
              <a:rPr sz="1100" spc="-30" dirty="0">
                <a:latin typeface="Tahoma"/>
                <a:cs typeface="Tahoma"/>
              </a:rPr>
              <a:t>Simulated</a:t>
            </a:r>
            <a:r>
              <a:rPr sz="1100" spc="20" dirty="0">
                <a:latin typeface="Tahoma"/>
                <a:cs typeface="Tahoma"/>
              </a:rPr>
              <a:t> </a:t>
            </a:r>
            <a:r>
              <a:rPr sz="1100" i="1" spc="15" dirty="0">
                <a:latin typeface="Arial"/>
                <a:cs typeface="Arial"/>
              </a:rPr>
              <a:t>MA</a:t>
            </a:r>
            <a:r>
              <a:rPr sz="1100" spc="-20" dirty="0">
                <a:latin typeface="Tahoma"/>
                <a:cs typeface="Tahoma"/>
              </a:rPr>
              <a:t>(1)</a:t>
            </a:r>
            <a:r>
              <a:rPr sz="1100" spc="20" dirty="0">
                <a:latin typeface="Tahoma"/>
                <a:cs typeface="Tahoma"/>
              </a:rPr>
              <a:t> </a:t>
            </a:r>
            <a:r>
              <a:rPr sz="1100" dirty="0">
                <a:latin typeface="Tahoma"/>
                <a:cs typeface="Tahoma"/>
              </a:rPr>
              <a:t>Pr</a:t>
            </a:r>
            <a:r>
              <a:rPr sz="1100" spc="35" dirty="0">
                <a:latin typeface="Tahoma"/>
                <a:cs typeface="Tahoma"/>
              </a:rPr>
              <a:t>o</a:t>
            </a:r>
            <a:r>
              <a:rPr sz="1100" spc="-70" dirty="0">
                <a:latin typeface="Tahoma"/>
                <a:cs typeface="Tahoma"/>
              </a:rPr>
              <a:t>cess</a:t>
            </a:r>
            <a:r>
              <a:rPr sz="1100" spc="15" dirty="0">
                <a:latin typeface="Tahoma"/>
                <a:cs typeface="Tahoma"/>
              </a:rPr>
              <a:t> </a:t>
            </a:r>
            <a:r>
              <a:rPr sz="1100" i="1" spc="-10" dirty="0">
                <a:latin typeface="Arial"/>
                <a:cs typeface="Arial"/>
              </a:rPr>
              <a:t>X</a:t>
            </a:r>
            <a:r>
              <a:rPr sz="1200" i="1" spc="-52" baseline="-10416" dirty="0">
                <a:latin typeface="Trebuchet MS"/>
                <a:cs typeface="Trebuchet MS"/>
              </a:rPr>
              <a:t>t</a:t>
            </a:r>
            <a:r>
              <a:rPr sz="1200" i="1" baseline="-10416" dirty="0">
                <a:latin typeface="Trebuchet MS"/>
                <a:cs typeface="Trebuchet MS"/>
              </a:rPr>
              <a:t> </a:t>
            </a:r>
            <a:r>
              <a:rPr sz="1200" i="1" spc="-112" baseline="-10416" dirty="0">
                <a:latin typeface="Trebuchet MS"/>
                <a:cs typeface="Trebuchet MS"/>
              </a:rPr>
              <a:t> </a:t>
            </a:r>
            <a:r>
              <a:rPr sz="1100" spc="45" dirty="0">
                <a:latin typeface="Tahoma"/>
                <a:cs typeface="Tahoma"/>
              </a:rPr>
              <a:t>=</a:t>
            </a:r>
            <a:r>
              <a:rPr sz="1100" spc="-40" dirty="0">
                <a:latin typeface="Tahoma"/>
                <a:cs typeface="Tahoma"/>
              </a:rPr>
              <a:t> </a:t>
            </a:r>
            <a:r>
              <a:rPr lang="en-US" sz="1100" i="1" spc="-50" dirty="0">
                <a:latin typeface="Arial"/>
                <a:cs typeface="Arial"/>
              </a:rPr>
              <a:t>e</a:t>
            </a:r>
            <a:r>
              <a:rPr sz="1200" i="1" spc="-52" baseline="-10416" dirty="0">
                <a:latin typeface="Trebuchet MS"/>
                <a:cs typeface="Trebuchet MS"/>
              </a:rPr>
              <a:t>t</a:t>
            </a:r>
            <a:r>
              <a:rPr sz="1200" i="1" spc="157" baseline="-10416" dirty="0">
                <a:latin typeface="Trebuchet MS"/>
                <a:cs typeface="Trebuchet MS"/>
              </a:rPr>
              <a:t> </a:t>
            </a:r>
            <a:r>
              <a:rPr sz="1100" spc="45" dirty="0">
                <a:latin typeface="Tahoma"/>
                <a:cs typeface="Tahoma"/>
              </a:rPr>
              <a:t>+</a:t>
            </a:r>
            <a:r>
              <a:rPr sz="1100" spc="-105" dirty="0">
                <a:latin typeface="Tahoma"/>
                <a:cs typeface="Tahoma"/>
              </a:rPr>
              <a:t> </a:t>
            </a:r>
            <a:r>
              <a:rPr sz="1100" spc="-55" dirty="0">
                <a:latin typeface="Tahoma"/>
                <a:cs typeface="Tahoma"/>
              </a:rPr>
              <a:t>0</a:t>
            </a:r>
            <a:r>
              <a:rPr sz="1100" i="1" spc="-100" dirty="0">
                <a:latin typeface="Verdana"/>
                <a:cs typeface="Verdana"/>
              </a:rPr>
              <a:t>.</a:t>
            </a:r>
            <a:r>
              <a:rPr sz="1100" spc="-55" dirty="0">
                <a:latin typeface="Tahoma"/>
                <a:cs typeface="Tahoma"/>
              </a:rPr>
              <a:t>8</a:t>
            </a:r>
            <a:r>
              <a:rPr sz="1100" spc="-105" dirty="0">
                <a:latin typeface="Tahoma"/>
                <a:cs typeface="Tahoma"/>
              </a:rPr>
              <a:t> </a:t>
            </a:r>
            <a:r>
              <a:rPr sz="1100" spc="-30" dirty="0">
                <a:latin typeface="Lucida Sans Unicode"/>
                <a:cs typeface="Lucida Sans Unicode"/>
              </a:rPr>
              <a:t>×</a:t>
            </a:r>
            <a:r>
              <a:rPr sz="1100" spc="-105" dirty="0">
                <a:latin typeface="Lucida Sans Unicode"/>
                <a:cs typeface="Lucida Sans Unicode"/>
              </a:rPr>
              <a:t> </a:t>
            </a:r>
            <a:r>
              <a:rPr lang="en-US" sz="1100" i="1" spc="-50" dirty="0">
                <a:latin typeface="Arial"/>
                <a:cs typeface="Arial"/>
              </a:rPr>
              <a:t>e</a:t>
            </a:r>
            <a:r>
              <a:rPr sz="1200" i="1" spc="30" baseline="-10416" dirty="0">
                <a:latin typeface="Trebuchet MS"/>
                <a:cs typeface="Trebuchet MS"/>
              </a:rPr>
              <a:t>t</a:t>
            </a:r>
            <a:r>
              <a:rPr sz="1200" i="1" spc="284" baseline="-10416" dirty="0">
                <a:latin typeface="Arial"/>
                <a:cs typeface="Arial"/>
              </a:rPr>
              <a:t>−</a:t>
            </a:r>
            <a:r>
              <a:rPr sz="1200" spc="52" baseline="-10416" dirty="0">
                <a:latin typeface="Tahoma"/>
                <a:cs typeface="Tahoma"/>
              </a:rPr>
              <a:t>1</a:t>
            </a:r>
            <a:r>
              <a:rPr sz="1100" spc="-90" dirty="0">
                <a:latin typeface="Tahoma"/>
                <a:cs typeface="Tahoma"/>
              </a:rPr>
              <a:t>:</a:t>
            </a:r>
            <a:endParaRPr sz="1100" dirty="0">
              <a:latin typeface="Tahoma"/>
              <a:cs typeface="Tahoma"/>
            </a:endParaRPr>
          </a:p>
        </p:txBody>
      </p:sp>
      <p:pic>
        <p:nvPicPr>
          <p:cNvPr id="4" name="object 4"/>
          <p:cNvPicPr/>
          <p:nvPr/>
        </p:nvPicPr>
        <p:blipFill>
          <a:blip r:embed="rId2" cstate="print"/>
          <a:stretch>
            <a:fillRect/>
          </a:stretch>
        </p:blipFill>
        <p:spPr>
          <a:xfrm>
            <a:off x="1464488" y="834792"/>
            <a:ext cx="3499169" cy="1963334"/>
          </a:xfrm>
          <a:prstGeom prst="rect">
            <a:avLst/>
          </a:prstGeom>
        </p:spPr>
      </p:pic>
      <p:sp>
        <p:nvSpPr>
          <p:cNvPr id="5" name="object 5"/>
          <p:cNvSpPr txBox="1"/>
          <p:nvPr/>
        </p:nvSpPr>
        <p:spPr>
          <a:xfrm>
            <a:off x="1206576" y="2712552"/>
            <a:ext cx="2273300" cy="476884"/>
          </a:xfrm>
          <a:prstGeom prst="rect">
            <a:avLst/>
          </a:prstGeom>
        </p:spPr>
        <p:txBody>
          <a:bodyPr vert="horz" wrap="square" lIns="0" tIns="55244" rIns="0" bIns="0" rtlCol="0">
            <a:spAutoFit/>
          </a:bodyPr>
          <a:lstStyle/>
          <a:p>
            <a:pPr marL="201930" indent="-139065">
              <a:spcBef>
                <a:spcPts val="434"/>
              </a:spcBef>
              <a:buClr>
                <a:srgbClr val="3333B2"/>
              </a:buClr>
              <a:buFont typeface="Lucida Sans Unicode"/>
              <a:buChar char="•"/>
              <a:tabLst>
                <a:tab pos="202565" algn="l"/>
                <a:tab pos="742950" algn="l"/>
              </a:tabLst>
            </a:pPr>
            <a:r>
              <a:rPr sz="1100" b="1" spc="-5" dirty="0">
                <a:latin typeface="Arial"/>
                <a:cs typeface="Arial"/>
              </a:rPr>
              <a:t>Mean</a:t>
            </a:r>
            <a:r>
              <a:rPr sz="1100" b="1" dirty="0">
                <a:latin typeface="Arial"/>
                <a:cs typeface="Arial"/>
              </a:rPr>
              <a:t>	</a:t>
            </a:r>
            <a:r>
              <a:rPr sz="1100" i="1" spc="-85" dirty="0">
                <a:latin typeface="Arial"/>
                <a:cs typeface="Arial"/>
              </a:rPr>
              <a:t>E</a:t>
            </a:r>
            <a:r>
              <a:rPr sz="1100" i="1" spc="-175" dirty="0">
                <a:latin typeface="Arial"/>
                <a:cs typeface="Arial"/>
              </a:rPr>
              <a:t> </a:t>
            </a:r>
            <a:r>
              <a:rPr sz="1100" spc="-110" dirty="0">
                <a:latin typeface="Tahoma"/>
                <a:cs typeface="Tahoma"/>
              </a:rPr>
              <a:t>[</a:t>
            </a:r>
            <a:r>
              <a:rPr sz="1100" i="1" spc="-10" dirty="0">
                <a:latin typeface="Arial"/>
                <a:cs typeface="Arial"/>
              </a:rPr>
              <a:t>X</a:t>
            </a:r>
            <a:r>
              <a:rPr sz="1200" i="1" spc="-52" baseline="-10416" dirty="0">
                <a:latin typeface="Trebuchet MS"/>
                <a:cs typeface="Trebuchet MS"/>
              </a:rPr>
              <a:t>t</a:t>
            </a:r>
            <a:r>
              <a:rPr sz="1200" i="1" spc="-202" baseline="-10416" dirty="0">
                <a:latin typeface="Trebuchet MS"/>
                <a:cs typeface="Trebuchet MS"/>
              </a:rPr>
              <a:t> </a:t>
            </a:r>
            <a:r>
              <a:rPr sz="1100" spc="-110" dirty="0">
                <a:latin typeface="Tahoma"/>
                <a:cs typeface="Tahoma"/>
              </a:rPr>
              <a:t>]</a:t>
            </a:r>
            <a:r>
              <a:rPr sz="1100" spc="-40" dirty="0">
                <a:latin typeface="Tahoma"/>
                <a:cs typeface="Tahoma"/>
              </a:rPr>
              <a:t> </a:t>
            </a:r>
            <a:r>
              <a:rPr sz="1100" spc="45" dirty="0">
                <a:latin typeface="Tahoma"/>
                <a:cs typeface="Tahoma"/>
              </a:rPr>
              <a:t>=</a:t>
            </a:r>
            <a:r>
              <a:rPr sz="1100" spc="-45" dirty="0">
                <a:latin typeface="Tahoma"/>
                <a:cs typeface="Tahoma"/>
              </a:rPr>
              <a:t> </a:t>
            </a:r>
            <a:r>
              <a:rPr sz="1100" spc="-55" dirty="0">
                <a:latin typeface="Tahoma"/>
                <a:cs typeface="Tahoma"/>
              </a:rPr>
              <a:t>0</a:t>
            </a:r>
            <a:endParaRPr sz="1100" dirty="0">
              <a:latin typeface="Tahoma"/>
              <a:cs typeface="Tahoma"/>
            </a:endParaRPr>
          </a:p>
          <a:p>
            <a:pPr marL="201930" indent="-139065">
              <a:lnSpc>
                <a:spcPts val="960"/>
              </a:lnSpc>
              <a:spcBef>
                <a:spcPts val="334"/>
              </a:spcBef>
              <a:buClr>
                <a:srgbClr val="3333B2"/>
              </a:buClr>
              <a:buFont typeface="Lucida Sans Unicode"/>
              <a:buChar char="•"/>
              <a:tabLst>
                <a:tab pos="202565" algn="l"/>
                <a:tab pos="928369" algn="l"/>
              </a:tabLst>
            </a:pPr>
            <a:r>
              <a:rPr sz="1100" b="1" spc="30" dirty="0">
                <a:latin typeface="Arial"/>
                <a:cs typeface="Arial"/>
              </a:rPr>
              <a:t>V</a:t>
            </a:r>
            <a:r>
              <a:rPr sz="1100" b="1" spc="-75" dirty="0">
                <a:latin typeface="Arial"/>
                <a:cs typeface="Arial"/>
              </a:rPr>
              <a:t>a</a:t>
            </a:r>
            <a:r>
              <a:rPr sz="1100" b="1" spc="-50" dirty="0">
                <a:latin typeface="Arial"/>
                <a:cs typeface="Arial"/>
              </a:rPr>
              <a:t>riance</a:t>
            </a:r>
            <a:r>
              <a:rPr sz="1100" b="1" dirty="0">
                <a:latin typeface="Arial"/>
                <a:cs typeface="Arial"/>
              </a:rPr>
              <a:t>	</a:t>
            </a:r>
            <a:r>
              <a:rPr sz="1100" spc="40" dirty="0">
                <a:latin typeface="Tahoma"/>
                <a:cs typeface="Tahoma"/>
              </a:rPr>
              <a:t>V</a:t>
            </a:r>
            <a:r>
              <a:rPr sz="1100" spc="-85" dirty="0">
                <a:latin typeface="Tahoma"/>
                <a:cs typeface="Tahoma"/>
              </a:rPr>
              <a:t>a</a:t>
            </a:r>
            <a:r>
              <a:rPr sz="1100" spc="-15" dirty="0">
                <a:latin typeface="Tahoma"/>
                <a:cs typeface="Tahoma"/>
              </a:rPr>
              <a:t>r(</a:t>
            </a:r>
            <a:r>
              <a:rPr sz="1100" i="1" spc="-10" dirty="0">
                <a:latin typeface="Arial"/>
                <a:cs typeface="Arial"/>
              </a:rPr>
              <a:t>X</a:t>
            </a:r>
            <a:r>
              <a:rPr sz="1200" i="1" spc="-52" baseline="-10416" dirty="0">
                <a:latin typeface="Trebuchet MS"/>
                <a:cs typeface="Trebuchet MS"/>
              </a:rPr>
              <a:t>t</a:t>
            </a:r>
            <a:r>
              <a:rPr sz="1200" i="1" spc="-202" baseline="-10416" dirty="0">
                <a:latin typeface="Trebuchet MS"/>
                <a:cs typeface="Trebuchet MS"/>
              </a:rPr>
              <a:t> </a:t>
            </a:r>
            <a:r>
              <a:rPr sz="1100" dirty="0">
                <a:latin typeface="Tahoma"/>
                <a:cs typeface="Tahoma"/>
              </a:rPr>
              <a:t>)</a:t>
            </a:r>
            <a:r>
              <a:rPr sz="1100" spc="-40" dirty="0">
                <a:latin typeface="Tahoma"/>
                <a:cs typeface="Tahoma"/>
              </a:rPr>
              <a:t> </a:t>
            </a:r>
            <a:r>
              <a:rPr sz="1100" spc="45" dirty="0">
                <a:latin typeface="Tahoma"/>
                <a:cs typeface="Tahoma"/>
              </a:rPr>
              <a:t>=</a:t>
            </a:r>
            <a:r>
              <a:rPr sz="1100" spc="-45" dirty="0">
                <a:latin typeface="Tahoma"/>
                <a:cs typeface="Tahoma"/>
              </a:rPr>
              <a:t> </a:t>
            </a:r>
            <a:r>
              <a:rPr sz="1100" i="1" spc="-40" dirty="0">
                <a:latin typeface="Verdana"/>
                <a:cs typeface="Verdana"/>
              </a:rPr>
              <a:t>σ</a:t>
            </a:r>
            <a:r>
              <a:rPr sz="1200" spc="-22" baseline="27777" dirty="0">
                <a:latin typeface="Tahoma"/>
                <a:cs typeface="Tahoma"/>
              </a:rPr>
              <a:t>2</a:t>
            </a:r>
            <a:r>
              <a:rPr sz="1200" baseline="27777" dirty="0">
                <a:latin typeface="Tahoma"/>
                <a:cs typeface="Tahoma"/>
              </a:rPr>
              <a:t> </a:t>
            </a:r>
            <a:r>
              <a:rPr sz="1100" spc="-30" dirty="0">
                <a:latin typeface="Tahoma"/>
                <a:cs typeface="Tahoma"/>
              </a:rPr>
              <a:t>(1</a:t>
            </a:r>
            <a:r>
              <a:rPr sz="1100" spc="-105" dirty="0">
                <a:latin typeface="Tahoma"/>
                <a:cs typeface="Tahoma"/>
              </a:rPr>
              <a:t> </a:t>
            </a:r>
            <a:r>
              <a:rPr sz="1100" spc="45" dirty="0">
                <a:latin typeface="Tahoma"/>
                <a:cs typeface="Tahoma"/>
              </a:rPr>
              <a:t>+</a:t>
            </a:r>
            <a:r>
              <a:rPr sz="1100" spc="-105" dirty="0">
                <a:latin typeface="Tahoma"/>
                <a:cs typeface="Tahoma"/>
              </a:rPr>
              <a:t> </a:t>
            </a:r>
            <a:r>
              <a:rPr sz="1100" i="1" spc="-145" dirty="0">
                <a:latin typeface="Verdana"/>
                <a:cs typeface="Verdana"/>
              </a:rPr>
              <a:t>θ</a:t>
            </a:r>
            <a:r>
              <a:rPr sz="1200" spc="52" baseline="27777" dirty="0">
                <a:latin typeface="Tahoma"/>
                <a:cs typeface="Tahoma"/>
              </a:rPr>
              <a:t>2</a:t>
            </a:r>
            <a:r>
              <a:rPr sz="1100" dirty="0">
                <a:latin typeface="Tahoma"/>
                <a:cs typeface="Tahoma"/>
              </a:rPr>
              <a:t>)</a:t>
            </a:r>
          </a:p>
          <a:p>
            <a:pPr marR="119380" algn="r">
              <a:lnSpc>
                <a:spcPts val="600"/>
              </a:lnSpc>
              <a:tabLst>
                <a:tab pos="447675" algn="l"/>
              </a:tabLst>
            </a:pPr>
            <a:r>
              <a:rPr lang="en-US" sz="1200" i="1" spc="-30" baseline="3472" dirty="0">
                <a:latin typeface="Trebuchet MS"/>
                <a:cs typeface="Trebuchet MS"/>
              </a:rPr>
              <a:t>e</a:t>
            </a:r>
            <a:r>
              <a:rPr sz="1200" i="1" spc="-30" baseline="3472" dirty="0">
                <a:latin typeface="Trebuchet MS"/>
                <a:cs typeface="Trebuchet MS"/>
              </a:rPr>
              <a:t>	</a:t>
            </a:r>
            <a:r>
              <a:rPr sz="800" spc="-15" dirty="0">
                <a:latin typeface="Tahoma"/>
                <a:cs typeface="Tahoma"/>
              </a:rPr>
              <a:t>1</a:t>
            </a:r>
            <a:endParaRPr sz="800" dirty="0">
              <a:latin typeface="Tahoma"/>
              <a:cs typeface="Tahoma"/>
            </a:endParaRPr>
          </a:p>
        </p:txBody>
      </p:sp>
    </p:spTree>
  </p:cSld>
  <p:clrMapOvr>
    <a:masterClrMapping/>
  </p:clrMapOvr>
  <p:transition>
    <p:cut/>
  </p:transition>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1231977" y="92576"/>
            <a:ext cx="3465829" cy="596900"/>
          </a:xfrm>
          <a:prstGeom prst="rect">
            <a:avLst/>
          </a:prstGeom>
        </p:spPr>
        <p:txBody>
          <a:bodyPr vert="horz" wrap="square" lIns="0" tIns="122555" rIns="0" bIns="0" rtlCol="0">
            <a:spAutoFit/>
          </a:bodyPr>
          <a:lstStyle/>
          <a:p>
            <a:pPr marL="1146810">
              <a:spcBef>
                <a:spcPts val="965"/>
              </a:spcBef>
            </a:pPr>
            <a:r>
              <a:rPr sz="1400" spc="110" dirty="0">
                <a:solidFill>
                  <a:srgbClr val="3333B2"/>
                </a:solidFill>
                <a:latin typeface="Tahoma"/>
                <a:cs typeface="Tahoma"/>
              </a:rPr>
              <a:t>MA</a:t>
            </a:r>
            <a:r>
              <a:rPr sz="1400" spc="10" dirty="0">
                <a:solidFill>
                  <a:srgbClr val="3333B2"/>
                </a:solidFill>
                <a:latin typeface="Tahoma"/>
                <a:cs typeface="Tahoma"/>
              </a:rPr>
              <a:t> </a:t>
            </a:r>
            <a:r>
              <a:rPr sz="1400" spc="-55" dirty="0">
                <a:solidFill>
                  <a:srgbClr val="3333B2"/>
                </a:solidFill>
                <a:latin typeface="Tahoma"/>
                <a:cs typeface="Tahoma"/>
              </a:rPr>
              <a:t>Examples:</a:t>
            </a:r>
            <a:r>
              <a:rPr sz="1400" spc="165" dirty="0">
                <a:solidFill>
                  <a:srgbClr val="3333B2"/>
                </a:solidFill>
                <a:latin typeface="Tahoma"/>
                <a:cs typeface="Tahoma"/>
              </a:rPr>
              <a:t> </a:t>
            </a:r>
            <a:r>
              <a:rPr sz="1400" spc="35" dirty="0">
                <a:solidFill>
                  <a:srgbClr val="3333B2"/>
                </a:solidFill>
                <a:latin typeface="Tahoma"/>
                <a:cs typeface="Tahoma"/>
              </a:rPr>
              <a:t>MA(1)</a:t>
            </a:r>
            <a:r>
              <a:rPr sz="1400" spc="15" dirty="0">
                <a:solidFill>
                  <a:srgbClr val="3333B2"/>
                </a:solidFill>
                <a:latin typeface="Tahoma"/>
                <a:cs typeface="Tahoma"/>
              </a:rPr>
              <a:t> </a:t>
            </a:r>
            <a:r>
              <a:rPr sz="1400" spc="-35" dirty="0">
                <a:solidFill>
                  <a:srgbClr val="3333B2"/>
                </a:solidFill>
                <a:latin typeface="Tahoma"/>
                <a:cs typeface="Tahoma"/>
              </a:rPr>
              <a:t>Process</a:t>
            </a:r>
            <a:endParaRPr sz="1400">
              <a:latin typeface="Tahoma"/>
              <a:cs typeface="Tahoma"/>
            </a:endParaRPr>
          </a:p>
          <a:p>
            <a:pPr marL="176530" indent="-139065">
              <a:spcBef>
                <a:spcPts val="635"/>
              </a:spcBef>
              <a:buClr>
                <a:srgbClr val="3333B2"/>
              </a:buClr>
              <a:buFont typeface="Lucida Sans Unicode"/>
              <a:buChar char="•"/>
              <a:tabLst>
                <a:tab pos="177165" algn="l"/>
              </a:tabLst>
            </a:pPr>
            <a:r>
              <a:rPr sz="1100" b="1" spc="-35" dirty="0">
                <a:latin typeface="Arial"/>
                <a:cs typeface="Arial"/>
              </a:rPr>
              <a:t>Autocorrelation</a:t>
            </a:r>
            <a:r>
              <a:rPr sz="1100" b="1" spc="100" dirty="0">
                <a:latin typeface="Arial"/>
                <a:cs typeface="Arial"/>
              </a:rPr>
              <a:t> </a:t>
            </a:r>
            <a:r>
              <a:rPr sz="1100" b="1" spc="-45" dirty="0">
                <a:latin typeface="Arial"/>
                <a:cs typeface="Arial"/>
              </a:rPr>
              <a:t>Function</a:t>
            </a:r>
            <a:r>
              <a:rPr sz="1100" b="1" spc="100" dirty="0">
                <a:latin typeface="Arial"/>
                <a:cs typeface="Arial"/>
              </a:rPr>
              <a:t> </a:t>
            </a:r>
            <a:r>
              <a:rPr sz="1100" b="1" spc="20" dirty="0">
                <a:latin typeface="Arial"/>
                <a:cs typeface="Arial"/>
              </a:rPr>
              <a:t>(ACF)</a:t>
            </a:r>
            <a:endParaRPr sz="1100">
              <a:latin typeface="Arial"/>
              <a:cs typeface="Arial"/>
            </a:endParaRPr>
          </a:p>
        </p:txBody>
      </p:sp>
      <p:sp>
        <p:nvSpPr>
          <p:cNvPr id="3" name="object 3"/>
          <p:cNvSpPr txBox="1"/>
          <p:nvPr/>
        </p:nvSpPr>
        <p:spPr>
          <a:xfrm>
            <a:off x="2210817" y="907491"/>
            <a:ext cx="79375" cy="135293"/>
          </a:xfrm>
          <a:prstGeom prst="rect">
            <a:avLst/>
          </a:prstGeom>
        </p:spPr>
        <p:txBody>
          <a:bodyPr vert="horz" wrap="square" lIns="0" tIns="12065" rIns="0" bIns="0" rtlCol="0">
            <a:spAutoFit/>
          </a:bodyPr>
          <a:lstStyle/>
          <a:p>
            <a:pPr marL="12700">
              <a:spcBef>
                <a:spcPts val="95"/>
              </a:spcBef>
            </a:pPr>
            <a:r>
              <a:rPr sz="800" spc="-15" dirty="0">
                <a:latin typeface="Tahoma"/>
                <a:cs typeface="Tahoma"/>
              </a:rPr>
              <a:t>1</a:t>
            </a:r>
            <a:endParaRPr sz="800">
              <a:latin typeface="Tahoma"/>
              <a:cs typeface="Tahoma"/>
            </a:endParaRPr>
          </a:p>
        </p:txBody>
      </p:sp>
      <p:sp>
        <p:nvSpPr>
          <p:cNvPr id="4" name="object 4"/>
          <p:cNvSpPr txBox="1"/>
          <p:nvPr/>
        </p:nvSpPr>
        <p:spPr>
          <a:xfrm>
            <a:off x="2445436" y="948283"/>
            <a:ext cx="437515" cy="180819"/>
          </a:xfrm>
          <a:prstGeom prst="rect">
            <a:avLst/>
          </a:prstGeom>
        </p:spPr>
        <p:txBody>
          <a:bodyPr vert="horz" wrap="square" lIns="0" tIns="11430" rIns="0" bIns="0" rtlCol="0">
            <a:spAutoFit/>
          </a:bodyPr>
          <a:lstStyle/>
          <a:p>
            <a:pPr marL="38100">
              <a:spcBef>
                <a:spcPts val="90"/>
              </a:spcBef>
            </a:pPr>
            <a:r>
              <a:rPr sz="1100" spc="-55" dirty="0">
                <a:latin typeface="Tahoma"/>
                <a:cs typeface="Tahoma"/>
              </a:rPr>
              <a:t>1</a:t>
            </a:r>
            <a:r>
              <a:rPr sz="1100" spc="-105" dirty="0">
                <a:latin typeface="Tahoma"/>
                <a:cs typeface="Tahoma"/>
              </a:rPr>
              <a:t> </a:t>
            </a:r>
            <a:r>
              <a:rPr sz="1100" spc="45" dirty="0">
                <a:latin typeface="Tahoma"/>
                <a:cs typeface="Tahoma"/>
              </a:rPr>
              <a:t>+</a:t>
            </a:r>
            <a:r>
              <a:rPr sz="1100" spc="-105" dirty="0">
                <a:latin typeface="Tahoma"/>
                <a:cs typeface="Tahoma"/>
              </a:rPr>
              <a:t> </a:t>
            </a:r>
            <a:r>
              <a:rPr sz="1100" i="1" spc="-145" dirty="0">
                <a:latin typeface="Verdana"/>
                <a:cs typeface="Verdana"/>
              </a:rPr>
              <a:t>θ</a:t>
            </a:r>
            <a:r>
              <a:rPr sz="1200" spc="-22" baseline="27777" dirty="0">
                <a:latin typeface="Tahoma"/>
                <a:cs typeface="Tahoma"/>
              </a:rPr>
              <a:t>2</a:t>
            </a:r>
            <a:endParaRPr sz="1200" baseline="27777">
              <a:latin typeface="Tahoma"/>
              <a:cs typeface="Tahoma"/>
            </a:endParaRPr>
          </a:p>
        </p:txBody>
      </p:sp>
      <p:sp>
        <p:nvSpPr>
          <p:cNvPr id="5" name="object 5"/>
          <p:cNvSpPr txBox="1"/>
          <p:nvPr/>
        </p:nvSpPr>
        <p:spPr>
          <a:xfrm>
            <a:off x="2774481" y="1026489"/>
            <a:ext cx="79375" cy="135293"/>
          </a:xfrm>
          <a:prstGeom prst="rect">
            <a:avLst/>
          </a:prstGeom>
        </p:spPr>
        <p:txBody>
          <a:bodyPr vert="horz" wrap="square" lIns="0" tIns="12065" rIns="0" bIns="0" rtlCol="0">
            <a:spAutoFit/>
          </a:bodyPr>
          <a:lstStyle/>
          <a:p>
            <a:pPr marL="12700">
              <a:spcBef>
                <a:spcPts val="95"/>
              </a:spcBef>
            </a:pPr>
            <a:r>
              <a:rPr sz="800" spc="-15" dirty="0">
                <a:latin typeface="Tahoma"/>
                <a:cs typeface="Tahoma"/>
              </a:rPr>
              <a:t>1</a:t>
            </a:r>
            <a:endParaRPr sz="800">
              <a:latin typeface="Tahoma"/>
              <a:cs typeface="Tahoma"/>
            </a:endParaRPr>
          </a:p>
        </p:txBody>
      </p:sp>
      <p:sp>
        <p:nvSpPr>
          <p:cNvPr id="6" name="object 6"/>
          <p:cNvSpPr txBox="1"/>
          <p:nvPr/>
        </p:nvSpPr>
        <p:spPr>
          <a:xfrm>
            <a:off x="3479419" y="909281"/>
            <a:ext cx="81280" cy="135293"/>
          </a:xfrm>
          <a:prstGeom prst="rect">
            <a:avLst/>
          </a:prstGeom>
        </p:spPr>
        <p:txBody>
          <a:bodyPr vert="horz" wrap="square" lIns="0" tIns="12065" rIns="0" bIns="0" rtlCol="0">
            <a:spAutoFit/>
          </a:bodyPr>
          <a:lstStyle/>
          <a:p>
            <a:pPr marL="12700">
              <a:spcBef>
                <a:spcPts val="95"/>
              </a:spcBef>
            </a:pPr>
            <a:r>
              <a:rPr sz="800" i="1" spc="-10" dirty="0">
                <a:latin typeface="Trebuchet MS"/>
                <a:cs typeface="Trebuchet MS"/>
              </a:rPr>
              <a:t>h</a:t>
            </a:r>
            <a:endParaRPr sz="800">
              <a:latin typeface="Trebuchet MS"/>
              <a:cs typeface="Trebuchet MS"/>
            </a:endParaRPr>
          </a:p>
        </p:txBody>
      </p:sp>
      <p:sp>
        <p:nvSpPr>
          <p:cNvPr id="7" name="object 7"/>
          <p:cNvSpPr txBox="1"/>
          <p:nvPr/>
        </p:nvSpPr>
        <p:spPr>
          <a:xfrm>
            <a:off x="2113788" y="755648"/>
            <a:ext cx="2213610" cy="285750"/>
          </a:xfrm>
          <a:prstGeom prst="rect">
            <a:avLst/>
          </a:prstGeom>
        </p:spPr>
        <p:txBody>
          <a:bodyPr vert="horz" wrap="square" lIns="0" tIns="11430" rIns="0" bIns="0" rtlCol="0">
            <a:spAutoFit/>
          </a:bodyPr>
          <a:lstStyle/>
          <a:p>
            <a:pPr marL="369570">
              <a:lnSpc>
                <a:spcPts val="1030"/>
              </a:lnSpc>
              <a:spcBef>
                <a:spcPts val="90"/>
              </a:spcBef>
              <a:tabLst>
                <a:tab pos="737235" algn="l"/>
              </a:tabLst>
            </a:pPr>
            <a:r>
              <a:rPr sz="1100" u="sng" spc="-5" dirty="0">
                <a:uFill>
                  <a:solidFill>
                    <a:srgbClr val="000000"/>
                  </a:solidFill>
                </a:uFill>
                <a:latin typeface="Times New Roman"/>
                <a:cs typeface="Times New Roman"/>
              </a:rPr>
              <a:t>  </a:t>
            </a:r>
            <a:r>
              <a:rPr sz="1100" u="sng" spc="130" dirty="0">
                <a:uFill>
                  <a:solidFill>
                    <a:srgbClr val="000000"/>
                  </a:solidFill>
                </a:uFill>
                <a:latin typeface="Times New Roman"/>
                <a:cs typeface="Times New Roman"/>
              </a:rPr>
              <a:t> </a:t>
            </a:r>
            <a:r>
              <a:rPr sz="1100" i="1" u="sng" spc="-95" dirty="0">
                <a:uFill>
                  <a:solidFill>
                    <a:srgbClr val="000000"/>
                  </a:solidFill>
                </a:uFill>
                <a:latin typeface="Verdana"/>
                <a:cs typeface="Verdana"/>
              </a:rPr>
              <a:t>θ</a:t>
            </a:r>
            <a:r>
              <a:rPr sz="1200" u="sng" spc="-142" baseline="-10416" dirty="0">
                <a:uFill>
                  <a:solidFill>
                    <a:srgbClr val="000000"/>
                  </a:solidFill>
                </a:uFill>
                <a:latin typeface="Tahoma"/>
                <a:cs typeface="Tahoma"/>
              </a:rPr>
              <a:t>1	</a:t>
            </a:r>
            <a:endParaRPr sz="1200" baseline="-10416">
              <a:latin typeface="Tahoma"/>
              <a:cs typeface="Tahoma"/>
            </a:endParaRPr>
          </a:p>
          <a:p>
            <a:pPr marL="38100">
              <a:lnSpc>
                <a:spcPts val="1030"/>
              </a:lnSpc>
              <a:tabLst>
                <a:tab pos="1306195" algn="l"/>
              </a:tabLst>
            </a:pPr>
            <a:r>
              <a:rPr sz="1100" i="1" spc="-125" dirty="0">
                <a:latin typeface="Verdana"/>
                <a:cs typeface="Verdana"/>
              </a:rPr>
              <a:t>ρ  </a:t>
            </a:r>
            <a:r>
              <a:rPr sz="1100" spc="45" dirty="0">
                <a:latin typeface="Tahoma"/>
                <a:cs typeface="Tahoma"/>
              </a:rPr>
              <a:t>=	</a:t>
            </a:r>
            <a:r>
              <a:rPr sz="1100" i="1" spc="-125" dirty="0">
                <a:latin typeface="Verdana"/>
                <a:cs typeface="Verdana"/>
              </a:rPr>
              <a:t>ρ </a:t>
            </a:r>
            <a:r>
              <a:rPr sz="1100" i="1" spc="30" dirty="0">
                <a:latin typeface="Verdana"/>
                <a:cs typeface="Verdana"/>
              </a:rPr>
              <a:t> </a:t>
            </a:r>
            <a:r>
              <a:rPr sz="1100" spc="45" dirty="0">
                <a:latin typeface="Tahoma"/>
                <a:cs typeface="Tahoma"/>
              </a:rPr>
              <a:t>=</a:t>
            </a:r>
            <a:r>
              <a:rPr sz="1100" spc="-40" dirty="0">
                <a:latin typeface="Tahoma"/>
                <a:cs typeface="Tahoma"/>
              </a:rPr>
              <a:t> </a:t>
            </a:r>
            <a:r>
              <a:rPr sz="1100" spc="-60" dirty="0">
                <a:latin typeface="Tahoma"/>
                <a:cs typeface="Tahoma"/>
              </a:rPr>
              <a:t>0</a:t>
            </a:r>
            <a:r>
              <a:rPr sz="1100" i="1" spc="-100" dirty="0">
                <a:latin typeface="Verdana"/>
                <a:cs typeface="Verdana"/>
              </a:rPr>
              <a:t>,</a:t>
            </a:r>
            <a:r>
              <a:rPr sz="1100" i="1" spc="-204" dirty="0">
                <a:latin typeface="Verdana"/>
                <a:cs typeface="Verdana"/>
              </a:rPr>
              <a:t> </a:t>
            </a:r>
            <a:r>
              <a:rPr sz="1100" spc="-370" dirty="0">
                <a:latin typeface="Lucida Sans Unicode"/>
                <a:cs typeface="Lucida Sans Unicode"/>
              </a:rPr>
              <a:t>∀</a:t>
            </a:r>
            <a:r>
              <a:rPr sz="1100" i="1" spc="-50" dirty="0">
                <a:latin typeface="Arial"/>
                <a:cs typeface="Arial"/>
              </a:rPr>
              <a:t>h</a:t>
            </a:r>
            <a:r>
              <a:rPr sz="1100" i="1" spc="15" dirty="0">
                <a:latin typeface="Arial"/>
                <a:cs typeface="Arial"/>
              </a:rPr>
              <a:t> </a:t>
            </a:r>
            <a:r>
              <a:rPr sz="1100" spc="-30" dirty="0">
                <a:latin typeface="Lucida Sans Unicode"/>
                <a:cs typeface="Lucida Sans Unicode"/>
              </a:rPr>
              <a:t>≥</a:t>
            </a:r>
            <a:r>
              <a:rPr sz="1100" spc="-45" dirty="0">
                <a:latin typeface="Lucida Sans Unicode"/>
                <a:cs typeface="Lucida Sans Unicode"/>
              </a:rPr>
              <a:t> </a:t>
            </a:r>
            <a:r>
              <a:rPr sz="1100" spc="-55" dirty="0">
                <a:latin typeface="Tahoma"/>
                <a:cs typeface="Tahoma"/>
              </a:rPr>
              <a:t>2</a:t>
            </a:r>
            <a:endParaRPr sz="1100">
              <a:latin typeface="Tahoma"/>
              <a:cs typeface="Tahoma"/>
            </a:endParaRPr>
          </a:p>
        </p:txBody>
      </p:sp>
      <p:pic>
        <p:nvPicPr>
          <p:cNvPr id="8" name="object 8"/>
          <p:cNvPicPr/>
          <p:nvPr/>
        </p:nvPicPr>
        <p:blipFill>
          <a:blip r:embed="rId2" cstate="print"/>
          <a:stretch>
            <a:fillRect/>
          </a:stretch>
        </p:blipFill>
        <p:spPr>
          <a:xfrm>
            <a:off x="1361001" y="1283328"/>
            <a:ext cx="3425123" cy="1854788"/>
          </a:xfrm>
          <a:prstGeom prst="rect">
            <a:avLst/>
          </a:prstGeom>
        </p:spPr>
      </p:pic>
    </p:spTree>
  </p:cSld>
  <p:clrMapOvr>
    <a:masterClrMapping/>
  </p:clrMapOvr>
  <p:transition>
    <p:cut/>
  </p:transition>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904364" y="198524"/>
            <a:ext cx="1767205" cy="232756"/>
          </a:xfrm>
          <a:prstGeom prst="rect">
            <a:avLst/>
          </a:prstGeom>
        </p:spPr>
        <p:txBody>
          <a:bodyPr vert="horz" wrap="square" lIns="0" tIns="17145" rIns="0" bIns="0" rtlCol="0">
            <a:spAutoFit/>
          </a:bodyPr>
          <a:lstStyle/>
          <a:p>
            <a:pPr marL="12700">
              <a:spcBef>
                <a:spcPts val="135"/>
              </a:spcBef>
            </a:pPr>
            <a:r>
              <a:rPr spc="-60" dirty="0"/>
              <a:t>General</a:t>
            </a:r>
            <a:r>
              <a:rPr dirty="0"/>
              <a:t> </a:t>
            </a:r>
            <a:r>
              <a:rPr spc="35" dirty="0"/>
              <a:t>MA(q)</a:t>
            </a:r>
            <a:r>
              <a:rPr spc="5" dirty="0"/>
              <a:t> </a:t>
            </a:r>
            <a:r>
              <a:rPr spc="-35" dirty="0"/>
              <a:t>Process</a:t>
            </a:r>
          </a:p>
        </p:txBody>
      </p:sp>
      <p:sp>
        <p:nvSpPr>
          <p:cNvPr id="3" name="object 3"/>
          <p:cNvSpPr txBox="1"/>
          <p:nvPr/>
        </p:nvSpPr>
        <p:spPr>
          <a:xfrm>
            <a:off x="1193876" y="1025918"/>
            <a:ext cx="3746500" cy="1472565"/>
          </a:xfrm>
          <a:prstGeom prst="rect">
            <a:avLst/>
          </a:prstGeom>
        </p:spPr>
        <p:txBody>
          <a:bodyPr vert="horz" wrap="square" lIns="0" tIns="6985" rIns="0" bIns="0" rtlCol="0">
            <a:spAutoFit/>
          </a:bodyPr>
          <a:lstStyle/>
          <a:p>
            <a:pPr marL="214629" marR="143510" indent="-139065" algn="just">
              <a:lnSpc>
                <a:spcPct val="102600"/>
              </a:lnSpc>
              <a:spcBef>
                <a:spcPts val="55"/>
              </a:spcBef>
              <a:buClr>
                <a:srgbClr val="3333B2"/>
              </a:buClr>
              <a:buFont typeface="Lucida Sans Unicode"/>
              <a:buChar char="•"/>
              <a:tabLst>
                <a:tab pos="215265" algn="l"/>
              </a:tabLst>
            </a:pPr>
            <a:r>
              <a:rPr sz="1100" spc="5" dirty="0">
                <a:latin typeface="Tahoma"/>
                <a:cs typeface="Tahoma"/>
              </a:rPr>
              <a:t>An </a:t>
            </a:r>
            <a:r>
              <a:rPr sz="1100" spc="-30" dirty="0">
                <a:latin typeface="Tahoma"/>
                <a:cs typeface="Tahoma"/>
              </a:rPr>
              <a:t>important </a:t>
            </a:r>
            <a:r>
              <a:rPr sz="1100" spc="-45" dirty="0">
                <a:latin typeface="Tahoma"/>
                <a:cs typeface="Tahoma"/>
              </a:rPr>
              <a:t>property </a:t>
            </a:r>
            <a:r>
              <a:rPr sz="1100" spc="-35" dirty="0">
                <a:latin typeface="Tahoma"/>
                <a:cs typeface="Tahoma"/>
              </a:rPr>
              <a:t>of </a:t>
            </a:r>
            <a:r>
              <a:rPr sz="1100" i="1" spc="5" dirty="0">
                <a:latin typeface="Arial"/>
                <a:cs typeface="Arial"/>
              </a:rPr>
              <a:t>MA</a:t>
            </a:r>
            <a:r>
              <a:rPr sz="1100" spc="5" dirty="0">
                <a:latin typeface="Tahoma"/>
                <a:cs typeface="Tahoma"/>
              </a:rPr>
              <a:t>(</a:t>
            </a:r>
            <a:r>
              <a:rPr sz="1100" i="1" spc="5" dirty="0">
                <a:latin typeface="Arial"/>
                <a:cs typeface="Arial"/>
              </a:rPr>
              <a:t>q</a:t>
            </a:r>
            <a:r>
              <a:rPr sz="1100" spc="5" dirty="0">
                <a:latin typeface="Tahoma"/>
                <a:cs typeface="Tahoma"/>
              </a:rPr>
              <a:t>) </a:t>
            </a:r>
            <a:r>
              <a:rPr sz="1100" spc="-50" dirty="0">
                <a:latin typeface="Tahoma"/>
                <a:cs typeface="Tahoma"/>
              </a:rPr>
              <a:t>models </a:t>
            </a:r>
            <a:r>
              <a:rPr sz="1100" spc="-25" dirty="0">
                <a:latin typeface="Tahoma"/>
                <a:cs typeface="Tahoma"/>
              </a:rPr>
              <a:t>in </a:t>
            </a:r>
            <a:r>
              <a:rPr sz="1100" spc="-55" dirty="0">
                <a:latin typeface="Tahoma"/>
                <a:cs typeface="Tahoma"/>
              </a:rPr>
              <a:t>general </a:t>
            </a:r>
            <a:r>
              <a:rPr sz="1100" spc="-35" dirty="0">
                <a:latin typeface="Tahoma"/>
                <a:cs typeface="Tahoma"/>
              </a:rPr>
              <a:t>is </a:t>
            </a:r>
            <a:r>
              <a:rPr sz="1100" spc="-15" dirty="0">
                <a:latin typeface="Tahoma"/>
                <a:cs typeface="Tahoma"/>
              </a:rPr>
              <a:t>that </a:t>
            </a:r>
            <a:r>
              <a:rPr sz="1100" spc="-10" dirty="0">
                <a:latin typeface="Tahoma"/>
                <a:cs typeface="Tahoma"/>
              </a:rPr>
              <a:t> </a:t>
            </a:r>
            <a:r>
              <a:rPr sz="1100" spc="-50" dirty="0">
                <a:latin typeface="Tahoma"/>
                <a:cs typeface="Tahoma"/>
              </a:rPr>
              <a:t>there </a:t>
            </a:r>
            <a:r>
              <a:rPr sz="1100" spc="-70" dirty="0">
                <a:latin typeface="Tahoma"/>
                <a:cs typeface="Tahoma"/>
              </a:rPr>
              <a:t>are </a:t>
            </a:r>
            <a:r>
              <a:rPr sz="1100" spc="-50" dirty="0">
                <a:solidFill>
                  <a:srgbClr val="3333B2"/>
                </a:solidFill>
                <a:latin typeface="Tahoma"/>
                <a:cs typeface="Tahoma"/>
              </a:rPr>
              <a:t>nonzero </a:t>
            </a:r>
            <a:r>
              <a:rPr sz="1100" spc="-35" dirty="0">
                <a:solidFill>
                  <a:srgbClr val="3333B2"/>
                </a:solidFill>
                <a:latin typeface="Tahoma"/>
                <a:cs typeface="Tahoma"/>
              </a:rPr>
              <a:t>autocorrelations </a:t>
            </a:r>
            <a:r>
              <a:rPr sz="1100" spc="-45" dirty="0">
                <a:latin typeface="Tahoma"/>
                <a:cs typeface="Tahoma"/>
              </a:rPr>
              <a:t>for </a:t>
            </a:r>
            <a:r>
              <a:rPr sz="1100" spc="-40" dirty="0">
                <a:latin typeface="Tahoma"/>
                <a:cs typeface="Tahoma"/>
              </a:rPr>
              <a:t>the </a:t>
            </a:r>
            <a:r>
              <a:rPr sz="1100" spc="-20" dirty="0">
                <a:latin typeface="Tahoma"/>
                <a:cs typeface="Tahoma"/>
              </a:rPr>
              <a:t>first </a:t>
            </a:r>
            <a:r>
              <a:rPr sz="1100" i="1" spc="-50" dirty="0">
                <a:latin typeface="Arial"/>
                <a:cs typeface="Arial"/>
              </a:rPr>
              <a:t>q </a:t>
            </a:r>
            <a:r>
              <a:rPr sz="1100" spc="-45" dirty="0">
                <a:latin typeface="Tahoma"/>
                <a:cs typeface="Tahoma"/>
              </a:rPr>
              <a:t>lags, </a:t>
            </a:r>
            <a:r>
              <a:rPr sz="1100" spc="-50" dirty="0">
                <a:latin typeface="Tahoma"/>
                <a:cs typeface="Tahoma"/>
              </a:rPr>
              <a:t>and </a:t>
            </a:r>
            <a:r>
              <a:rPr sz="1100" spc="-45" dirty="0">
                <a:latin typeface="Tahoma"/>
                <a:cs typeface="Tahoma"/>
              </a:rPr>
              <a:t> </a:t>
            </a:r>
            <a:r>
              <a:rPr sz="1100" i="1" spc="-125" dirty="0">
                <a:solidFill>
                  <a:srgbClr val="3333B2"/>
                </a:solidFill>
                <a:latin typeface="Verdana"/>
                <a:cs typeface="Verdana"/>
              </a:rPr>
              <a:t>ρ</a:t>
            </a:r>
            <a:r>
              <a:rPr sz="1200" i="1" spc="-15" baseline="-13888" dirty="0">
                <a:solidFill>
                  <a:srgbClr val="3333B2"/>
                </a:solidFill>
                <a:latin typeface="Trebuchet MS"/>
                <a:cs typeface="Trebuchet MS"/>
              </a:rPr>
              <a:t>h</a:t>
            </a:r>
            <a:r>
              <a:rPr sz="1200" i="1" baseline="-13888" dirty="0">
                <a:solidFill>
                  <a:srgbClr val="3333B2"/>
                </a:solidFill>
                <a:latin typeface="Trebuchet MS"/>
                <a:cs typeface="Trebuchet MS"/>
              </a:rPr>
              <a:t> </a:t>
            </a:r>
            <a:r>
              <a:rPr sz="1200" i="1" spc="-179" baseline="-13888" dirty="0">
                <a:solidFill>
                  <a:srgbClr val="3333B2"/>
                </a:solidFill>
                <a:latin typeface="Trebuchet MS"/>
                <a:cs typeface="Trebuchet MS"/>
              </a:rPr>
              <a:t> </a:t>
            </a:r>
            <a:r>
              <a:rPr sz="1100" spc="45" dirty="0">
                <a:solidFill>
                  <a:srgbClr val="3333B2"/>
                </a:solidFill>
                <a:latin typeface="Tahoma"/>
                <a:cs typeface="Tahoma"/>
              </a:rPr>
              <a:t>=</a:t>
            </a:r>
            <a:r>
              <a:rPr sz="1100" spc="-40" dirty="0">
                <a:solidFill>
                  <a:srgbClr val="3333B2"/>
                </a:solidFill>
                <a:latin typeface="Tahoma"/>
                <a:cs typeface="Tahoma"/>
              </a:rPr>
              <a:t> </a:t>
            </a:r>
            <a:r>
              <a:rPr sz="1100" spc="-55" dirty="0">
                <a:solidFill>
                  <a:srgbClr val="3333B2"/>
                </a:solidFill>
                <a:latin typeface="Tahoma"/>
                <a:cs typeface="Tahoma"/>
              </a:rPr>
              <a:t>0</a:t>
            </a:r>
            <a:r>
              <a:rPr sz="1100" spc="15" dirty="0">
                <a:solidFill>
                  <a:srgbClr val="3333B2"/>
                </a:solidFill>
                <a:latin typeface="Tahoma"/>
                <a:cs typeface="Tahoma"/>
              </a:rPr>
              <a:t> </a:t>
            </a:r>
            <a:r>
              <a:rPr sz="1100" spc="-30" dirty="0">
                <a:solidFill>
                  <a:srgbClr val="3333B2"/>
                </a:solidFill>
                <a:latin typeface="Tahoma"/>
                <a:cs typeface="Tahoma"/>
              </a:rPr>
              <a:t>f</a:t>
            </a:r>
            <a:r>
              <a:rPr sz="1100" spc="-75" dirty="0">
                <a:solidFill>
                  <a:srgbClr val="3333B2"/>
                </a:solidFill>
                <a:latin typeface="Tahoma"/>
                <a:cs typeface="Tahoma"/>
              </a:rPr>
              <a:t>o</a:t>
            </a:r>
            <a:r>
              <a:rPr sz="1100" spc="-25" dirty="0">
                <a:solidFill>
                  <a:srgbClr val="3333B2"/>
                </a:solidFill>
                <a:latin typeface="Tahoma"/>
                <a:cs typeface="Tahoma"/>
              </a:rPr>
              <a:t>r</a:t>
            </a:r>
            <a:r>
              <a:rPr sz="1100" spc="20" dirty="0">
                <a:solidFill>
                  <a:srgbClr val="3333B2"/>
                </a:solidFill>
                <a:latin typeface="Tahoma"/>
                <a:cs typeface="Tahoma"/>
              </a:rPr>
              <a:t> </a:t>
            </a:r>
            <a:r>
              <a:rPr sz="1100" spc="-60" dirty="0">
                <a:solidFill>
                  <a:srgbClr val="3333B2"/>
                </a:solidFill>
                <a:latin typeface="Tahoma"/>
                <a:cs typeface="Tahoma"/>
              </a:rPr>
              <a:t>a</a:t>
            </a:r>
            <a:r>
              <a:rPr sz="1100" spc="5" dirty="0">
                <a:solidFill>
                  <a:srgbClr val="3333B2"/>
                </a:solidFill>
                <a:latin typeface="Tahoma"/>
                <a:cs typeface="Tahoma"/>
              </a:rPr>
              <a:t>ll</a:t>
            </a:r>
            <a:r>
              <a:rPr sz="1100" spc="20" dirty="0">
                <a:solidFill>
                  <a:srgbClr val="3333B2"/>
                </a:solidFill>
                <a:latin typeface="Tahoma"/>
                <a:cs typeface="Tahoma"/>
              </a:rPr>
              <a:t> </a:t>
            </a:r>
            <a:r>
              <a:rPr sz="1100" spc="-50" dirty="0">
                <a:solidFill>
                  <a:srgbClr val="3333B2"/>
                </a:solidFill>
                <a:latin typeface="Tahoma"/>
                <a:cs typeface="Tahoma"/>
              </a:rPr>
              <a:t>lags</a:t>
            </a:r>
            <a:r>
              <a:rPr sz="1100" spc="15" dirty="0">
                <a:solidFill>
                  <a:srgbClr val="3333B2"/>
                </a:solidFill>
                <a:latin typeface="Tahoma"/>
                <a:cs typeface="Tahoma"/>
              </a:rPr>
              <a:t> </a:t>
            </a:r>
            <a:r>
              <a:rPr sz="1100" i="1" spc="-50" dirty="0">
                <a:solidFill>
                  <a:srgbClr val="3333B2"/>
                </a:solidFill>
                <a:latin typeface="Arial"/>
                <a:cs typeface="Arial"/>
              </a:rPr>
              <a:t>h</a:t>
            </a:r>
            <a:r>
              <a:rPr sz="1100" i="1" spc="15" dirty="0">
                <a:solidFill>
                  <a:srgbClr val="3333B2"/>
                </a:solidFill>
                <a:latin typeface="Arial"/>
                <a:cs typeface="Arial"/>
              </a:rPr>
              <a:t> </a:t>
            </a:r>
            <a:r>
              <a:rPr sz="1100" i="1" spc="-55" dirty="0">
                <a:solidFill>
                  <a:srgbClr val="3333B2"/>
                </a:solidFill>
                <a:latin typeface="Verdana"/>
                <a:cs typeface="Verdana"/>
              </a:rPr>
              <a:t>&gt;</a:t>
            </a:r>
            <a:r>
              <a:rPr sz="1100" i="1" spc="-85" dirty="0">
                <a:solidFill>
                  <a:srgbClr val="3333B2"/>
                </a:solidFill>
                <a:latin typeface="Verdana"/>
                <a:cs typeface="Verdana"/>
              </a:rPr>
              <a:t> </a:t>
            </a:r>
            <a:r>
              <a:rPr sz="1100" i="1" spc="-5" dirty="0">
                <a:solidFill>
                  <a:srgbClr val="3333B2"/>
                </a:solidFill>
                <a:latin typeface="Arial"/>
                <a:cs typeface="Arial"/>
              </a:rPr>
              <a:t>q</a:t>
            </a:r>
            <a:r>
              <a:rPr sz="1100" spc="-35" dirty="0">
                <a:latin typeface="Tahoma"/>
                <a:cs typeface="Tahoma"/>
              </a:rPr>
              <a:t>.</a:t>
            </a:r>
            <a:endParaRPr sz="1100" dirty="0">
              <a:latin typeface="Tahoma"/>
              <a:cs typeface="Tahoma"/>
            </a:endParaRPr>
          </a:p>
          <a:p>
            <a:pPr marL="214629" marR="43180" indent="-139065">
              <a:lnSpc>
                <a:spcPct val="102600"/>
              </a:lnSpc>
              <a:spcBef>
                <a:spcPts val="300"/>
              </a:spcBef>
              <a:buClr>
                <a:srgbClr val="3333B2"/>
              </a:buClr>
              <a:buFont typeface="Lucida Sans Unicode"/>
              <a:buChar char="•"/>
              <a:tabLst>
                <a:tab pos="215265" algn="l"/>
              </a:tabLst>
            </a:pPr>
            <a:r>
              <a:rPr sz="1100" spc="-80" dirty="0">
                <a:latin typeface="Tahoma"/>
                <a:cs typeface="Tahoma"/>
              </a:rPr>
              <a:t>In</a:t>
            </a:r>
            <a:r>
              <a:rPr sz="1100" spc="-75" dirty="0">
                <a:latin typeface="Tahoma"/>
                <a:cs typeface="Tahoma"/>
              </a:rPr>
              <a:t> </a:t>
            </a:r>
            <a:r>
              <a:rPr sz="1100" spc="-40" dirty="0">
                <a:latin typeface="Tahoma"/>
                <a:cs typeface="Tahoma"/>
              </a:rPr>
              <a:t>other </a:t>
            </a:r>
            <a:r>
              <a:rPr sz="1100" spc="-65" dirty="0">
                <a:latin typeface="Tahoma"/>
                <a:cs typeface="Tahoma"/>
              </a:rPr>
              <a:t>words,</a:t>
            </a:r>
            <a:r>
              <a:rPr sz="1100" spc="-60" dirty="0">
                <a:latin typeface="Tahoma"/>
                <a:cs typeface="Tahoma"/>
              </a:rPr>
              <a:t> </a:t>
            </a:r>
            <a:r>
              <a:rPr sz="1100" spc="35" dirty="0">
                <a:latin typeface="Tahoma"/>
                <a:cs typeface="Tahoma"/>
              </a:rPr>
              <a:t>ACF </a:t>
            </a:r>
            <a:r>
              <a:rPr sz="1100" spc="-55" dirty="0">
                <a:latin typeface="Tahoma"/>
                <a:cs typeface="Tahoma"/>
              </a:rPr>
              <a:t>provides a </a:t>
            </a:r>
            <a:r>
              <a:rPr sz="1100" spc="-45" dirty="0">
                <a:latin typeface="Tahoma"/>
                <a:cs typeface="Tahoma"/>
              </a:rPr>
              <a:t>considerable </a:t>
            </a:r>
            <a:r>
              <a:rPr sz="1100" spc="-40" dirty="0">
                <a:latin typeface="Tahoma"/>
                <a:cs typeface="Tahoma"/>
              </a:rPr>
              <a:t>amount </a:t>
            </a:r>
            <a:r>
              <a:rPr sz="1100" spc="-35" dirty="0">
                <a:latin typeface="Tahoma"/>
                <a:cs typeface="Tahoma"/>
              </a:rPr>
              <a:t>of </a:t>
            </a:r>
            <a:r>
              <a:rPr sz="1100" spc="-30" dirty="0">
                <a:latin typeface="Tahoma"/>
                <a:cs typeface="Tahoma"/>
              </a:rPr>
              <a:t> </a:t>
            </a:r>
            <a:r>
              <a:rPr sz="1100" spc="-35" dirty="0">
                <a:latin typeface="Tahoma"/>
                <a:cs typeface="Tahoma"/>
              </a:rPr>
              <a:t>information</a:t>
            </a:r>
            <a:r>
              <a:rPr sz="1100" spc="20" dirty="0">
                <a:latin typeface="Tahoma"/>
                <a:cs typeface="Tahoma"/>
              </a:rPr>
              <a:t> </a:t>
            </a:r>
            <a:r>
              <a:rPr sz="1100" spc="-30" dirty="0">
                <a:latin typeface="Tahoma"/>
                <a:cs typeface="Tahoma"/>
              </a:rPr>
              <a:t>about</a:t>
            </a:r>
            <a:r>
              <a:rPr sz="1100" spc="20" dirty="0">
                <a:latin typeface="Tahoma"/>
                <a:cs typeface="Tahoma"/>
              </a:rPr>
              <a:t> </a:t>
            </a:r>
            <a:r>
              <a:rPr sz="1100" spc="-40" dirty="0">
                <a:latin typeface="Tahoma"/>
                <a:cs typeface="Tahoma"/>
              </a:rPr>
              <a:t>the</a:t>
            </a:r>
            <a:r>
              <a:rPr sz="1100" spc="25" dirty="0">
                <a:latin typeface="Tahoma"/>
                <a:cs typeface="Tahoma"/>
              </a:rPr>
              <a:t> </a:t>
            </a:r>
            <a:r>
              <a:rPr sz="1100" spc="-60" dirty="0">
                <a:latin typeface="Tahoma"/>
                <a:cs typeface="Tahoma"/>
              </a:rPr>
              <a:t>order</a:t>
            </a:r>
            <a:r>
              <a:rPr sz="1100" spc="20" dirty="0">
                <a:latin typeface="Tahoma"/>
                <a:cs typeface="Tahoma"/>
              </a:rPr>
              <a:t> </a:t>
            </a:r>
            <a:r>
              <a:rPr sz="1100" spc="-35" dirty="0">
                <a:latin typeface="Tahoma"/>
                <a:cs typeface="Tahoma"/>
              </a:rPr>
              <a:t>of</a:t>
            </a:r>
            <a:r>
              <a:rPr sz="1100" spc="25" dirty="0">
                <a:latin typeface="Tahoma"/>
                <a:cs typeface="Tahoma"/>
              </a:rPr>
              <a:t> </a:t>
            </a:r>
            <a:r>
              <a:rPr sz="1100" spc="-40" dirty="0">
                <a:latin typeface="Tahoma"/>
                <a:cs typeface="Tahoma"/>
              </a:rPr>
              <a:t>the</a:t>
            </a:r>
            <a:r>
              <a:rPr sz="1100" spc="20" dirty="0">
                <a:latin typeface="Tahoma"/>
                <a:cs typeface="Tahoma"/>
              </a:rPr>
              <a:t> </a:t>
            </a:r>
            <a:r>
              <a:rPr sz="1100" spc="-65" dirty="0">
                <a:latin typeface="Tahoma"/>
                <a:cs typeface="Tahoma"/>
              </a:rPr>
              <a:t>dependence</a:t>
            </a:r>
            <a:r>
              <a:rPr sz="1100" spc="20" dirty="0">
                <a:latin typeface="Tahoma"/>
                <a:cs typeface="Tahoma"/>
              </a:rPr>
              <a:t> </a:t>
            </a:r>
            <a:r>
              <a:rPr sz="1100" i="1" spc="-50" dirty="0">
                <a:latin typeface="Arial"/>
                <a:cs typeface="Arial"/>
              </a:rPr>
              <a:t>q</a:t>
            </a:r>
            <a:r>
              <a:rPr sz="1100" i="1" spc="105" dirty="0">
                <a:latin typeface="Arial"/>
                <a:cs typeface="Arial"/>
              </a:rPr>
              <a:t> </a:t>
            </a:r>
            <a:r>
              <a:rPr sz="1100" spc="-45" dirty="0">
                <a:latin typeface="Tahoma"/>
                <a:cs typeface="Tahoma"/>
              </a:rPr>
              <a:t>for</a:t>
            </a:r>
            <a:r>
              <a:rPr sz="1100" spc="25" dirty="0">
                <a:latin typeface="Tahoma"/>
                <a:cs typeface="Tahoma"/>
              </a:rPr>
              <a:t> </a:t>
            </a:r>
            <a:r>
              <a:rPr sz="1100" i="1" spc="5" dirty="0">
                <a:latin typeface="Arial"/>
                <a:cs typeface="Arial"/>
              </a:rPr>
              <a:t>MA</a:t>
            </a:r>
            <a:r>
              <a:rPr sz="1100" spc="5" dirty="0">
                <a:latin typeface="Tahoma"/>
                <a:cs typeface="Tahoma"/>
              </a:rPr>
              <a:t>(</a:t>
            </a:r>
            <a:r>
              <a:rPr sz="1100" i="1" spc="5" dirty="0">
                <a:latin typeface="Arial"/>
                <a:cs typeface="Arial"/>
              </a:rPr>
              <a:t>q</a:t>
            </a:r>
            <a:r>
              <a:rPr sz="1100" spc="5" dirty="0">
                <a:latin typeface="Tahoma"/>
                <a:cs typeface="Tahoma"/>
              </a:rPr>
              <a:t>) </a:t>
            </a:r>
            <a:r>
              <a:rPr sz="1100" spc="-330" dirty="0">
                <a:latin typeface="Tahoma"/>
                <a:cs typeface="Tahoma"/>
              </a:rPr>
              <a:t> </a:t>
            </a:r>
            <a:r>
              <a:rPr sz="1100" spc="-55" dirty="0">
                <a:latin typeface="Tahoma"/>
                <a:cs typeface="Tahoma"/>
              </a:rPr>
              <a:t>process.</a:t>
            </a:r>
            <a:endParaRPr sz="1100" dirty="0">
              <a:latin typeface="Tahoma"/>
              <a:cs typeface="Tahoma"/>
            </a:endParaRPr>
          </a:p>
          <a:p>
            <a:pPr marL="214629" marR="168275" indent="-139065">
              <a:lnSpc>
                <a:spcPct val="102600"/>
              </a:lnSpc>
              <a:spcBef>
                <a:spcPts val="300"/>
              </a:spcBef>
              <a:buFont typeface="Lucida Sans Unicode"/>
              <a:buChar char="•"/>
              <a:tabLst>
                <a:tab pos="215265" algn="l"/>
              </a:tabLst>
            </a:pPr>
            <a:r>
              <a:rPr sz="1100" spc="-35" dirty="0">
                <a:solidFill>
                  <a:srgbClr val="3333B2"/>
                </a:solidFill>
                <a:latin typeface="Tahoma"/>
                <a:cs typeface="Tahoma"/>
              </a:rPr>
              <a:t>Identification</a:t>
            </a:r>
            <a:r>
              <a:rPr sz="1100" spc="20" dirty="0">
                <a:solidFill>
                  <a:srgbClr val="3333B2"/>
                </a:solidFill>
                <a:latin typeface="Tahoma"/>
                <a:cs typeface="Tahoma"/>
              </a:rPr>
              <a:t> </a:t>
            </a:r>
            <a:r>
              <a:rPr sz="1100" spc="-35" dirty="0">
                <a:solidFill>
                  <a:srgbClr val="3333B2"/>
                </a:solidFill>
                <a:latin typeface="Tahoma"/>
                <a:cs typeface="Tahoma"/>
              </a:rPr>
              <a:t>of</a:t>
            </a:r>
            <a:r>
              <a:rPr sz="1100" spc="25" dirty="0">
                <a:solidFill>
                  <a:srgbClr val="3333B2"/>
                </a:solidFill>
                <a:latin typeface="Tahoma"/>
                <a:cs typeface="Tahoma"/>
              </a:rPr>
              <a:t> </a:t>
            </a:r>
            <a:r>
              <a:rPr sz="1100" spc="-55" dirty="0">
                <a:solidFill>
                  <a:srgbClr val="3333B2"/>
                </a:solidFill>
                <a:latin typeface="Tahoma"/>
                <a:cs typeface="Tahoma"/>
              </a:rPr>
              <a:t>an</a:t>
            </a:r>
            <a:r>
              <a:rPr sz="1100" spc="25" dirty="0">
                <a:solidFill>
                  <a:srgbClr val="3333B2"/>
                </a:solidFill>
                <a:latin typeface="Tahoma"/>
                <a:cs typeface="Tahoma"/>
              </a:rPr>
              <a:t> </a:t>
            </a:r>
            <a:r>
              <a:rPr sz="1100" spc="85" dirty="0">
                <a:solidFill>
                  <a:srgbClr val="3333B2"/>
                </a:solidFill>
                <a:latin typeface="Tahoma"/>
                <a:cs typeface="Tahoma"/>
              </a:rPr>
              <a:t>MA</a:t>
            </a:r>
            <a:r>
              <a:rPr sz="1100" spc="20" dirty="0">
                <a:solidFill>
                  <a:srgbClr val="3333B2"/>
                </a:solidFill>
                <a:latin typeface="Tahoma"/>
                <a:cs typeface="Tahoma"/>
              </a:rPr>
              <a:t> </a:t>
            </a:r>
            <a:r>
              <a:rPr sz="1100" spc="-45" dirty="0">
                <a:solidFill>
                  <a:srgbClr val="3333B2"/>
                </a:solidFill>
                <a:latin typeface="Tahoma"/>
                <a:cs typeface="Tahoma"/>
              </a:rPr>
              <a:t>model</a:t>
            </a:r>
            <a:r>
              <a:rPr sz="1100" spc="20" dirty="0">
                <a:solidFill>
                  <a:srgbClr val="3333B2"/>
                </a:solidFill>
                <a:latin typeface="Tahoma"/>
                <a:cs typeface="Tahoma"/>
              </a:rPr>
              <a:t> </a:t>
            </a:r>
            <a:r>
              <a:rPr sz="1100" spc="-35" dirty="0">
                <a:solidFill>
                  <a:srgbClr val="3333B2"/>
                </a:solidFill>
                <a:latin typeface="Tahoma"/>
                <a:cs typeface="Tahoma"/>
              </a:rPr>
              <a:t>is</a:t>
            </a:r>
            <a:r>
              <a:rPr sz="1100" spc="25" dirty="0">
                <a:solidFill>
                  <a:srgbClr val="3333B2"/>
                </a:solidFill>
                <a:latin typeface="Tahoma"/>
                <a:cs typeface="Tahoma"/>
              </a:rPr>
              <a:t> </a:t>
            </a:r>
            <a:r>
              <a:rPr sz="1100" spc="-40" dirty="0">
                <a:solidFill>
                  <a:srgbClr val="3333B2"/>
                </a:solidFill>
                <a:latin typeface="Tahoma"/>
                <a:cs typeface="Tahoma"/>
              </a:rPr>
              <a:t>often</a:t>
            </a:r>
            <a:r>
              <a:rPr sz="1100" spc="20" dirty="0">
                <a:solidFill>
                  <a:srgbClr val="3333B2"/>
                </a:solidFill>
                <a:latin typeface="Tahoma"/>
                <a:cs typeface="Tahoma"/>
              </a:rPr>
              <a:t> </a:t>
            </a:r>
            <a:r>
              <a:rPr sz="1100" spc="-40" dirty="0">
                <a:solidFill>
                  <a:srgbClr val="3333B2"/>
                </a:solidFill>
                <a:latin typeface="Tahoma"/>
                <a:cs typeface="Tahoma"/>
              </a:rPr>
              <a:t>best</a:t>
            </a:r>
            <a:r>
              <a:rPr sz="1100" spc="25" dirty="0">
                <a:solidFill>
                  <a:srgbClr val="3333B2"/>
                </a:solidFill>
                <a:latin typeface="Tahoma"/>
                <a:cs typeface="Tahoma"/>
              </a:rPr>
              <a:t> </a:t>
            </a:r>
            <a:r>
              <a:rPr sz="1100" spc="-65" dirty="0">
                <a:solidFill>
                  <a:srgbClr val="3333B2"/>
                </a:solidFill>
                <a:latin typeface="Tahoma"/>
                <a:cs typeface="Tahoma"/>
              </a:rPr>
              <a:t>done</a:t>
            </a:r>
            <a:r>
              <a:rPr sz="1100" spc="20" dirty="0">
                <a:solidFill>
                  <a:srgbClr val="3333B2"/>
                </a:solidFill>
                <a:latin typeface="Tahoma"/>
                <a:cs typeface="Tahoma"/>
              </a:rPr>
              <a:t> </a:t>
            </a:r>
            <a:r>
              <a:rPr sz="1100" spc="-25" dirty="0">
                <a:solidFill>
                  <a:srgbClr val="3333B2"/>
                </a:solidFill>
                <a:latin typeface="Tahoma"/>
                <a:cs typeface="Tahoma"/>
              </a:rPr>
              <a:t>with</a:t>
            </a:r>
            <a:r>
              <a:rPr sz="1100" spc="25" dirty="0">
                <a:solidFill>
                  <a:srgbClr val="3333B2"/>
                </a:solidFill>
                <a:latin typeface="Tahoma"/>
                <a:cs typeface="Tahoma"/>
              </a:rPr>
              <a:t> </a:t>
            </a:r>
            <a:r>
              <a:rPr sz="1100" spc="-40" dirty="0">
                <a:solidFill>
                  <a:srgbClr val="3333B2"/>
                </a:solidFill>
                <a:latin typeface="Tahoma"/>
                <a:cs typeface="Tahoma"/>
              </a:rPr>
              <a:t>the </a:t>
            </a:r>
            <a:r>
              <a:rPr sz="1100" spc="-325" dirty="0">
                <a:solidFill>
                  <a:srgbClr val="3333B2"/>
                </a:solidFill>
                <a:latin typeface="Tahoma"/>
                <a:cs typeface="Tahoma"/>
              </a:rPr>
              <a:t> </a:t>
            </a:r>
            <a:r>
              <a:rPr sz="1100" spc="35" dirty="0">
                <a:solidFill>
                  <a:srgbClr val="3333B2"/>
                </a:solidFill>
                <a:latin typeface="Tahoma"/>
                <a:cs typeface="Tahoma"/>
              </a:rPr>
              <a:t>ACF</a:t>
            </a:r>
            <a:endParaRPr sz="1100" dirty="0">
              <a:latin typeface="Tahoma"/>
              <a:cs typeface="Tahoma"/>
            </a:endParaRPr>
          </a:p>
        </p:txBody>
      </p:sp>
    </p:spTree>
  </p:cSld>
  <p:clrMapOvr>
    <a:masterClrMapping/>
  </p:clrMapOvr>
  <p:transition>
    <p:cut/>
  </p:transition>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42121" y="198524"/>
            <a:ext cx="2231390" cy="232756"/>
          </a:xfrm>
          <a:prstGeom prst="rect">
            <a:avLst/>
          </a:prstGeom>
        </p:spPr>
        <p:txBody>
          <a:bodyPr vert="horz" wrap="square" lIns="0" tIns="17145" rIns="0" bIns="0" rtlCol="0">
            <a:spAutoFit/>
          </a:bodyPr>
          <a:lstStyle/>
          <a:p>
            <a:pPr marL="12700">
              <a:spcBef>
                <a:spcPts val="135"/>
              </a:spcBef>
            </a:pPr>
            <a:r>
              <a:rPr spc="-45" dirty="0"/>
              <a:t>Components</a:t>
            </a:r>
            <a:r>
              <a:rPr spc="15" dirty="0"/>
              <a:t> </a:t>
            </a:r>
            <a:r>
              <a:rPr spc="-40" dirty="0"/>
              <a:t>of</a:t>
            </a:r>
            <a:r>
              <a:rPr spc="20" dirty="0"/>
              <a:t> </a:t>
            </a:r>
            <a:r>
              <a:rPr spc="-65" dirty="0"/>
              <a:t>a</a:t>
            </a:r>
            <a:r>
              <a:rPr spc="20" dirty="0"/>
              <a:t> </a:t>
            </a:r>
            <a:r>
              <a:rPr spc="-10" dirty="0"/>
              <a:t>Time</a:t>
            </a:r>
            <a:r>
              <a:rPr spc="20" dirty="0"/>
              <a:t> </a:t>
            </a:r>
            <a:r>
              <a:rPr spc="-60" dirty="0"/>
              <a:t>Series</a:t>
            </a:r>
          </a:p>
        </p:txBody>
      </p:sp>
      <p:sp>
        <p:nvSpPr>
          <p:cNvPr id="3" name="object 3"/>
          <p:cNvSpPr txBox="1"/>
          <p:nvPr/>
        </p:nvSpPr>
        <p:spPr>
          <a:xfrm>
            <a:off x="1257376" y="487616"/>
            <a:ext cx="3699510" cy="819785"/>
          </a:xfrm>
          <a:prstGeom prst="rect">
            <a:avLst/>
          </a:prstGeom>
        </p:spPr>
        <p:txBody>
          <a:bodyPr vert="horz" wrap="square" lIns="0" tIns="29209" rIns="0" bIns="0" rtlCol="0">
            <a:spAutoFit/>
          </a:bodyPr>
          <a:lstStyle/>
          <a:p>
            <a:pPr marL="151130" marR="82550" indent="-139065">
              <a:lnSpc>
                <a:spcPts val="1200"/>
              </a:lnSpc>
              <a:spcBef>
                <a:spcPts val="229"/>
              </a:spcBef>
              <a:buClr>
                <a:srgbClr val="3333B2"/>
              </a:buClr>
              <a:buFont typeface="Lucida Sans Unicode"/>
              <a:buChar char="•"/>
              <a:tabLst>
                <a:tab pos="151765" algn="l"/>
              </a:tabLst>
            </a:pPr>
            <a:r>
              <a:rPr sz="1100" spc="-80" dirty="0">
                <a:latin typeface="Tahoma"/>
                <a:cs typeface="Tahoma"/>
              </a:rPr>
              <a:t>In</a:t>
            </a:r>
            <a:r>
              <a:rPr sz="1100" spc="20" dirty="0">
                <a:latin typeface="Tahoma"/>
                <a:cs typeface="Tahoma"/>
              </a:rPr>
              <a:t> </a:t>
            </a:r>
            <a:r>
              <a:rPr sz="1100" spc="-55" dirty="0">
                <a:latin typeface="Tahoma"/>
                <a:cs typeface="Tahoma"/>
              </a:rPr>
              <a:t>general,</a:t>
            </a:r>
            <a:r>
              <a:rPr sz="1100" spc="20" dirty="0">
                <a:latin typeface="Tahoma"/>
                <a:cs typeface="Tahoma"/>
              </a:rPr>
              <a:t> </a:t>
            </a:r>
            <a:r>
              <a:rPr sz="1100" spc="-55" dirty="0">
                <a:latin typeface="Tahoma"/>
                <a:cs typeface="Tahoma"/>
              </a:rPr>
              <a:t>a</a:t>
            </a:r>
            <a:r>
              <a:rPr sz="1100" spc="20" dirty="0">
                <a:latin typeface="Tahoma"/>
                <a:cs typeface="Tahoma"/>
              </a:rPr>
              <a:t> </a:t>
            </a:r>
            <a:r>
              <a:rPr sz="1100" spc="-30" dirty="0">
                <a:latin typeface="Tahoma"/>
                <a:cs typeface="Tahoma"/>
              </a:rPr>
              <a:t>time</a:t>
            </a:r>
            <a:r>
              <a:rPr sz="1100" spc="20" dirty="0">
                <a:latin typeface="Tahoma"/>
                <a:cs typeface="Tahoma"/>
              </a:rPr>
              <a:t> </a:t>
            </a:r>
            <a:r>
              <a:rPr sz="1100" spc="-60" dirty="0">
                <a:latin typeface="Tahoma"/>
                <a:cs typeface="Tahoma"/>
              </a:rPr>
              <a:t>series</a:t>
            </a:r>
            <a:r>
              <a:rPr sz="1100" spc="20" dirty="0">
                <a:latin typeface="Tahoma"/>
                <a:cs typeface="Tahoma"/>
              </a:rPr>
              <a:t> </a:t>
            </a:r>
            <a:r>
              <a:rPr sz="1100" spc="-35" dirty="0">
                <a:latin typeface="Tahoma"/>
                <a:cs typeface="Tahoma"/>
              </a:rPr>
              <a:t>is</a:t>
            </a:r>
            <a:r>
              <a:rPr sz="1100" spc="20" dirty="0">
                <a:latin typeface="Tahoma"/>
                <a:cs typeface="Tahoma"/>
              </a:rPr>
              <a:t> </a:t>
            </a:r>
            <a:r>
              <a:rPr sz="1100" spc="-45" dirty="0">
                <a:latin typeface="Tahoma"/>
                <a:cs typeface="Tahoma"/>
              </a:rPr>
              <a:t>affected</a:t>
            </a:r>
            <a:r>
              <a:rPr sz="1100" spc="25" dirty="0">
                <a:latin typeface="Tahoma"/>
                <a:cs typeface="Tahoma"/>
              </a:rPr>
              <a:t> </a:t>
            </a:r>
            <a:r>
              <a:rPr sz="1100" spc="-60" dirty="0">
                <a:latin typeface="Tahoma"/>
                <a:cs typeface="Tahoma"/>
              </a:rPr>
              <a:t>by</a:t>
            </a:r>
            <a:r>
              <a:rPr sz="1100" spc="15" dirty="0">
                <a:latin typeface="Tahoma"/>
                <a:cs typeface="Tahoma"/>
              </a:rPr>
              <a:t> </a:t>
            </a:r>
            <a:r>
              <a:rPr sz="1100" spc="-40" dirty="0">
                <a:latin typeface="Tahoma"/>
                <a:cs typeface="Tahoma"/>
              </a:rPr>
              <a:t>four</a:t>
            </a:r>
            <a:r>
              <a:rPr sz="1100" spc="20" dirty="0">
                <a:latin typeface="Tahoma"/>
                <a:cs typeface="Tahoma"/>
              </a:rPr>
              <a:t> </a:t>
            </a:r>
            <a:r>
              <a:rPr sz="1100" spc="-45" dirty="0">
                <a:latin typeface="Tahoma"/>
                <a:cs typeface="Tahoma"/>
              </a:rPr>
              <a:t>components,</a:t>
            </a:r>
            <a:r>
              <a:rPr sz="1100" spc="15" dirty="0">
                <a:latin typeface="Tahoma"/>
                <a:cs typeface="Tahoma"/>
              </a:rPr>
              <a:t> </a:t>
            </a:r>
            <a:r>
              <a:rPr sz="1100" spc="-40" dirty="0">
                <a:latin typeface="Tahoma"/>
                <a:cs typeface="Tahoma"/>
              </a:rPr>
              <a:t>i.e. </a:t>
            </a:r>
            <a:r>
              <a:rPr sz="1100" spc="-325" dirty="0">
                <a:latin typeface="Tahoma"/>
                <a:cs typeface="Tahoma"/>
              </a:rPr>
              <a:t> </a:t>
            </a:r>
            <a:r>
              <a:rPr sz="1100" spc="-40" dirty="0">
                <a:solidFill>
                  <a:srgbClr val="3333B2"/>
                </a:solidFill>
                <a:latin typeface="Tahoma"/>
                <a:cs typeface="Tahoma"/>
              </a:rPr>
              <a:t>trend</a:t>
            </a:r>
            <a:r>
              <a:rPr sz="1100" spc="-40" dirty="0">
                <a:latin typeface="Tahoma"/>
                <a:cs typeface="Tahoma"/>
              </a:rPr>
              <a:t>,</a:t>
            </a:r>
            <a:r>
              <a:rPr sz="1100" spc="20" dirty="0">
                <a:latin typeface="Tahoma"/>
                <a:cs typeface="Tahoma"/>
              </a:rPr>
              <a:t> </a:t>
            </a:r>
            <a:r>
              <a:rPr sz="1100" spc="-40" dirty="0">
                <a:solidFill>
                  <a:srgbClr val="3333B2"/>
                </a:solidFill>
                <a:latin typeface="Tahoma"/>
                <a:cs typeface="Tahoma"/>
              </a:rPr>
              <a:t>seasonal</a:t>
            </a:r>
            <a:r>
              <a:rPr sz="1100" spc="-40" dirty="0">
                <a:latin typeface="Tahoma"/>
                <a:cs typeface="Tahoma"/>
              </a:rPr>
              <a:t>,</a:t>
            </a:r>
            <a:r>
              <a:rPr sz="1100" spc="-40" dirty="0">
                <a:solidFill>
                  <a:srgbClr val="3333B2"/>
                </a:solidFill>
                <a:latin typeface="Tahoma"/>
                <a:cs typeface="Tahoma"/>
              </a:rPr>
              <a:t>cyclical</a:t>
            </a:r>
            <a:r>
              <a:rPr sz="1100" spc="20" dirty="0">
                <a:solidFill>
                  <a:srgbClr val="3333B2"/>
                </a:solidFill>
                <a:latin typeface="Tahoma"/>
                <a:cs typeface="Tahoma"/>
              </a:rPr>
              <a:t> </a:t>
            </a:r>
            <a:r>
              <a:rPr sz="1100" spc="-50" dirty="0">
                <a:latin typeface="Tahoma"/>
                <a:cs typeface="Tahoma"/>
              </a:rPr>
              <a:t>and</a:t>
            </a:r>
            <a:r>
              <a:rPr sz="1100" spc="20" dirty="0">
                <a:latin typeface="Tahoma"/>
                <a:cs typeface="Tahoma"/>
              </a:rPr>
              <a:t> </a:t>
            </a:r>
            <a:r>
              <a:rPr sz="1100" spc="-40" dirty="0">
                <a:solidFill>
                  <a:srgbClr val="3333B2"/>
                </a:solidFill>
                <a:latin typeface="Tahoma"/>
                <a:cs typeface="Tahoma"/>
              </a:rPr>
              <a:t>irregular</a:t>
            </a:r>
            <a:r>
              <a:rPr sz="1100" spc="20" dirty="0">
                <a:solidFill>
                  <a:srgbClr val="3333B2"/>
                </a:solidFill>
                <a:latin typeface="Tahoma"/>
                <a:cs typeface="Tahoma"/>
              </a:rPr>
              <a:t> </a:t>
            </a:r>
            <a:r>
              <a:rPr sz="1100" spc="-45" dirty="0">
                <a:latin typeface="Tahoma"/>
                <a:cs typeface="Tahoma"/>
              </a:rPr>
              <a:t>components.</a:t>
            </a:r>
            <a:endParaRPr sz="1100">
              <a:latin typeface="Tahoma"/>
              <a:cs typeface="Tahoma"/>
            </a:endParaRPr>
          </a:p>
          <a:p>
            <a:pPr marL="295275">
              <a:lnSpc>
                <a:spcPts val="1200"/>
              </a:lnSpc>
              <a:spcBef>
                <a:spcPts val="130"/>
              </a:spcBef>
            </a:pPr>
            <a:r>
              <a:rPr sz="1000" spc="-50" dirty="0">
                <a:solidFill>
                  <a:srgbClr val="3333B2"/>
                </a:solidFill>
                <a:latin typeface="Tahoma"/>
                <a:cs typeface="Tahoma"/>
              </a:rPr>
              <a:t>–</a:t>
            </a:r>
            <a:r>
              <a:rPr sz="1000" spc="170" dirty="0">
                <a:solidFill>
                  <a:srgbClr val="3333B2"/>
                </a:solidFill>
                <a:latin typeface="Tahoma"/>
                <a:cs typeface="Tahoma"/>
              </a:rPr>
              <a:t> </a:t>
            </a:r>
            <a:r>
              <a:rPr sz="1000" b="1" spc="-30" dirty="0">
                <a:latin typeface="Arial"/>
                <a:cs typeface="Arial"/>
              </a:rPr>
              <a:t>Trend</a:t>
            </a:r>
            <a:endParaRPr sz="1000">
              <a:latin typeface="Arial"/>
              <a:cs typeface="Arial"/>
            </a:endParaRPr>
          </a:p>
          <a:p>
            <a:pPr marL="427990" marR="5080">
              <a:lnSpc>
                <a:spcPts val="1200"/>
              </a:lnSpc>
              <a:spcBef>
                <a:spcPts val="40"/>
              </a:spcBef>
            </a:pPr>
            <a:r>
              <a:rPr sz="1000" spc="-15" dirty="0">
                <a:latin typeface="Tahoma"/>
                <a:cs typeface="Tahoma"/>
              </a:rPr>
              <a:t>The</a:t>
            </a:r>
            <a:r>
              <a:rPr sz="1000" spc="20" dirty="0">
                <a:latin typeface="Tahoma"/>
                <a:cs typeface="Tahoma"/>
              </a:rPr>
              <a:t> </a:t>
            </a:r>
            <a:r>
              <a:rPr sz="1000" spc="-50" dirty="0">
                <a:latin typeface="Tahoma"/>
                <a:cs typeface="Tahoma"/>
              </a:rPr>
              <a:t>general</a:t>
            </a:r>
            <a:r>
              <a:rPr sz="1000" spc="25" dirty="0">
                <a:latin typeface="Tahoma"/>
                <a:cs typeface="Tahoma"/>
              </a:rPr>
              <a:t> </a:t>
            </a:r>
            <a:r>
              <a:rPr sz="1000" spc="-45" dirty="0">
                <a:latin typeface="Tahoma"/>
                <a:cs typeface="Tahoma"/>
              </a:rPr>
              <a:t>tendency</a:t>
            </a:r>
            <a:r>
              <a:rPr sz="1000" spc="20" dirty="0">
                <a:latin typeface="Tahoma"/>
                <a:cs typeface="Tahoma"/>
              </a:rPr>
              <a:t> </a:t>
            </a:r>
            <a:r>
              <a:rPr sz="1000" spc="-30" dirty="0">
                <a:latin typeface="Tahoma"/>
                <a:cs typeface="Tahoma"/>
              </a:rPr>
              <a:t>of</a:t>
            </a:r>
            <a:r>
              <a:rPr sz="1000" spc="20" dirty="0">
                <a:latin typeface="Tahoma"/>
                <a:cs typeface="Tahoma"/>
              </a:rPr>
              <a:t> </a:t>
            </a:r>
            <a:r>
              <a:rPr sz="1000" spc="-50" dirty="0">
                <a:latin typeface="Tahoma"/>
                <a:cs typeface="Tahoma"/>
              </a:rPr>
              <a:t>a</a:t>
            </a:r>
            <a:r>
              <a:rPr sz="1000" spc="30" dirty="0">
                <a:latin typeface="Tahoma"/>
                <a:cs typeface="Tahoma"/>
              </a:rPr>
              <a:t> </a:t>
            </a:r>
            <a:r>
              <a:rPr sz="1000" spc="-25" dirty="0">
                <a:latin typeface="Tahoma"/>
                <a:cs typeface="Tahoma"/>
              </a:rPr>
              <a:t>time</a:t>
            </a:r>
            <a:r>
              <a:rPr sz="1000" spc="20" dirty="0">
                <a:latin typeface="Tahoma"/>
                <a:cs typeface="Tahoma"/>
              </a:rPr>
              <a:t> </a:t>
            </a:r>
            <a:r>
              <a:rPr sz="1000" spc="-55" dirty="0">
                <a:latin typeface="Tahoma"/>
                <a:cs typeface="Tahoma"/>
              </a:rPr>
              <a:t>series</a:t>
            </a:r>
            <a:r>
              <a:rPr sz="1000" spc="20" dirty="0">
                <a:latin typeface="Tahoma"/>
                <a:cs typeface="Tahoma"/>
              </a:rPr>
              <a:t> </a:t>
            </a:r>
            <a:r>
              <a:rPr sz="1000" spc="-10" dirty="0">
                <a:latin typeface="Tahoma"/>
                <a:cs typeface="Tahoma"/>
              </a:rPr>
              <a:t>to</a:t>
            </a:r>
            <a:r>
              <a:rPr sz="1000" spc="25" dirty="0">
                <a:latin typeface="Tahoma"/>
                <a:cs typeface="Tahoma"/>
              </a:rPr>
              <a:t> </a:t>
            </a:r>
            <a:r>
              <a:rPr sz="1000" spc="-45" dirty="0">
                <a:latin typeface="Tahoma"/>
                <a:cs typeface="Tahoma"/>
              </a:rPr>
              <a:t>increase,</a:t>
            </a:r>
            <a:r>
              <a:rPr sz="1000" spc="25" dirty="0">
                <a:latin typeface="Tahoma"/>
                <a:cs typeface="Tahoma"/>
              </a:rPr>
              <a:t> </a:t>
            </a:r>
            <a:r>
              <a:rPr sz="1000" spc="-60" dirty="0">
                <a:latin typeface="Tahoma"/>
                <a:cs typeface="Tahoma"/>
              </a:rPr>
              <a:t>decrease</a:t>
            </a:r>
            <a:r>
              <a:rPr sz="1000" spc="30" dirty="0">
                <a:latin typeface="Tahoma"/>
                <a:cs typeface="Tahoma"/>
              </a:rPr>
              <a:t> </a:t>
            </a:r>
            <a:r>
              <a:rPr sz="1000" spc="-50" dirty="0">
                <a:latin typeface="Tahoma"/>
                <a:cs typeface="Tahoma"/>
              </a:rPr>
              <a:t>or </a:t>
            </a:r>
            <a:r>
              <a:rPr sz="1000" spc="-300" dirty="0">
                <a:latin typeface="Tahoma"/>
                <a:cs typeface="Tahoma"/>
              </a:rPr>
              <a:t> </a:t>
            </a:r>
            <a:r>
              <a:rPr sz="1000" spc="-40" dirty="0">
                <a:latin typeface="Tahoma"/>
                <a:cs typeface="Tahoma"/>
              </a:rPr>
              <a:t>stagnate</a:t>
            </a:r>
            <a:r>
              <a:rPr sz="1000" spc="10" dirty="0">
                <a:latin typeface="Tahoma"/>
                <a:cs typeface="Tahoma"/>
              </a:rPr>
              <a:t> </a:t>
            </a:r>
            <a:r>
              <a:rPr sz="1000" spc="-50" dirty="0">
                <a:latin typeface="Tahoma"/>
                <a:cs typeface="Tahoma"/>
              </a:rPr>
              <a:t>over</a:t>
            </a:r>
            <a:r>
              <a:rPr sz="1000" spc="20" dirty="0">
                <a:latin typeface="Tahoma"/>
                <a:cs typeface="Tahoma"/>
              </a:rPr>
              <a:t> </a:t>
            </a:r>
            <a:r>
              <a:rPr sz="1000" spc="-50" dirty="0">
                <a:latin typeface="Tahoma"/>
                <a:cs typeface="Tahoma"/>
              </a:rPr>
              <a:t>a</a:t>
            </a:r>
            <a:r>
              <a:rPr sz="1000" spc="15" dirty="0">
                <a:latin typeface="Tahoma"/>
                <a:cs typeface="Tahoma"/>
              </a:rPr>
              <a:t> </a:t>
            </a:r>
            <a:r>
              <a:rPr sz="1000" spc="-35" dirty="0">
                <a:latin typeface="Tahoma"/>
                <a:cs typeface="Tahoma"/>
              </a:rPr>
              <a:t>long</a:t>
            </a:r>
            <a:r>
              <a:rPr sz="1000" spc="20" dirty="0">
                <a:latin typeface="Tahoma"/>
                <a:cs typeface="Tahoma"/>
              </a:rPr>
              <a:t> </a:t>
            </a:r>
            <a:r>
              <a:rPr sz="1000" spc="-30" dirty="0">
                <a:latin typeface="Tahoma"/>
                <a:cs typeface="Tahoma"/>
              </a:rPr>
              <a:t>period</a:t>
            </a:r>
            <a:r>
              <a:rPr sz="1000" spc="20" dirty="0">
                <a:latin typeface="Tahoma"/>
                <a:cs typeface="Tahoma"/>
              </a:rPr>
              <a:t> </a:t>
            </a:r>
            <a:r>
              <a:rPr sz="1000" spc="-30" dirty="0">
                <a:latin typeface="Tahoma"/>
                <a:cs typeface="Tahoma"/>
              </a:rPr>
              <a:t>of</a:t>
            </a:r>
            <a:r>
              <a:rPr sz="1000" spc="15" dirty="0">
                <a:latin typeface="Tahoma"/>
                <a:cs typeface="Tahoma"/>
              </a:rPr>
              <a:t> </a:t>
            </a:r>
            <a:r>
              <a:rPr sz="1000" spc="-30" dirty="0">
                <a:latin typeface="Tahoma"/>
                <a:cs typeface="Tahoma"/>
              </a:rPr>
              <a:t>time.</a:t>
            </a:r>
            <a:endParaRPr sz="1000">
              <a:latin typeface="Tahoma"/>
              <a:cs typeface="Tahoma"/>
            </a:endParaRPr>
          </a:p>
        </p:txBody>
      </p:sp>
      <p:grpSp>
        <p:nvGrpSpPr>
          <p:cNvPr id="4" name="object 4"/>
          <p:cNvGrpSpPr/>
          <p:nvPr/>
        </p:nvGrpSpPr>
        <p:grpSpPr>
          <a:xfrm>
            <a:off x="2085786" y="1434196"/>
            <a:ext cx="2703830" cy="1259205"/>
            <a:chOff x="1314261" y="1434195"/>
            <a:chExt cx="2703830" cy="1259205"/>
          </a:xfrm>
        </p:grpSpPr>
        <p:sp>
          <p:nvSpPr>
            <p:cNvPr id="5" name="object 5"/>
            <p:cNvSpPr/>
            <p:nvPr/>
          </p:nvSpPr>
          <p:spPr>
            <a:xfrm>
              <a:off x="1467762" y="1481542"/>
              <a:ext cx="2449195" cy="1111885"/>
            </a:xfrm>
            <a:custGeom>
              <a:avLst/>
              <a:gdLst/>
              <a:ahLst/>
              <a:cxnLst/>
              <a:rect l="l" t="t" r="r" b="b"/>
              <a:pathLst>
                <a:path w="2449195" h="1111885">
                  <a:moveTo>
                    <a:pt x="0" y="1027975"/>
                  </a:moveTo>
                  <a:lnTo>
                    <a:pt x="13737" y="1009608"/>
                  </a:lnTo>
                  <a:lnTo>
                    <a:pt x="27397" y="1025506"/>
                  </a:lnTo>
                  <a:lnTo>
                    <a:pt x="41057" y="1053443"/>
                  </a:lnTo>
                  <a:lnTo>
                    <a:pt x="54717" y="1075824"/>
                  </a:lnTo>
                  <a:lnTo>
                    <a:pt x="68454" y="1081767"/>
                  </a:lnTo>
                  <a:lnTo>
                    <a:pt x="82114" y="1082152"/>
                  </a:lnTo>
                  <a:lnTo>
                    <a:pt x="95774" y="1086011"/>
                  </a:lnTo>
                  <a:lnTo>
                    <a:pt x="109511" y="1090719"/>
                  </a:lnTo>
                  <a:lnTo>
                    <a:pt x="123171" y="1073432"/>
                  </a:lnTo>
                  <a:lnTo>
                    <a:pt x="136831" y="1064248"/>
                  </a:lnTo>
                  <a:lnTo>
                    <a:pt x="150491" y="1055836"/>
                  </a:lnTo>
                  <a:lnTo>
                    <a:pt x="164229" y="1057919"/>
                  </a:lnTo>
                  <a:lnTo>
                    <a:pt x="177889" y="1059309"/>
                  </a:lnTo>
                  <a:lnTo>
                    <a:pt x="191549" y="1080532"/>
                  </a:lnTo>
                  <a:lnTo>
                    <a:pt x="205286" y="1102990"/>
                  </a:lnTo>
                  <a:lnTo>
                    <a:pt x="218946" y="1111325"/>
                  </a:lnTo>
                  <a:lnTo>
                    <a:pt x="232606" y="1095427"/>
                  </a:lnTo>
                  <a:lnTo>
                    <a:pt x="246266" y="1077908"/>
                  </a:lnTo>
                  <a:lnTo>
                    <a:pt x="260003" y="1063013"/>
                  </a:lnTo>
                  <a:lnTo>
                    <a:pt x="273663" y="1069727"/>
                  </a:lnTo>
                  <a:lnTo>
                    <a:pt x="287323" y="1047887"/>
                  </a:lnTo>
                  <a:lnTo>
                    <a:pt x="301061" y="1019563"/>
                  </a:lnTo>
                  <a:lnTo>
                    <a:pt x="314721" y="988770"/>
                  </a:lnTo>
                  <a:lnTo>
                    <a:pt x="328381" y="968396"/>
                  </a:lnTo>
                  <a:lnTo>
                    <a:pt x="342041" y="953501"/>
                  </a:lnTo>
                  <a:lnTo>
                    <a:pt x="355778" y="967007"/>
                  </a:lnTo>
                  <a:lnTo>
                    <a:pt x="369438" y="971251"/>
                  </a:lnTo>
                  <a:lnTo>
                    <a:pt x="383098" y="958595"/>
                  </a:lnTo>
                  <a:lnTo>
                    <a:pt x="396758" y="946401"/>
                  </a:lnTo>
                  <a:lnTo>
                    <a:pt x="410495" y="905421"/>
                  </a:lnTo>
                  <a:lnTo>
                    <a:pt x="424155" y="874859"/>
                  </a:lnTo>
                  <a:lnTo>
                    <a:pt x="437815" y="840979"/>
                  </a:lnTo>
                  <a:lnTo>
                    <a:pt x="451553" y="803472"/>
                  </a:lnTo>
                  <a:lnTo>
                    <a:pt x="465213" y="741500"/>
                  </a:lnTo>
                  <a:lnTo>
                    <a:pt x="478873" y="714798"/>
                  </a:lnTo>
                  <a:lnTo>
                    <a:pt x="492533" y="731931"/>
                  </a:lnTo>
                  <a:lnTo>
                    <a:pt x="506270" y="771444"/>
                  </a:lnTo>
                  <a:lnTo>
                    <a:pt x="519930" y="815512"/>
                  </a:lnTo>
                  <a:lnTo>
                    <a:pt x="533590" y="841828"/>
                  </a:lnTo>
                  <a:lnTo>
                    <a:pt x="547327" y="864441"/>
                  </a:lnTo>
                  <a:lnTo>
                    <a:pt x="560987" y="867682"/>
                  </a:lnTo>
                  <a:lnTo>
                    <a:pt x="574647" y="861354"/>
                  </a:lnTo>
                  <a:lnTo>
                    <a:pt x="588307" y="858730"/>
                  </a:lnTo>
                  <a:lnTo>
                    <a:pt x="602045" y="856260"/>
                  </a:lnTo>
                  <a:lnTo>
                    <a:pt x="615705" y="850395"/>
                  </a:lnTo>
                  <a:lnTo>
                    <a:pt x="629365" y="846459"/>
                  </a:lnTo>
                  <a:lnTo>
                    <a:pt x="643102" y="840979"/>
                  </a:lnTo>
                  <a:lnTo>
                    <a:pt x="656762" y="840594"/>
                  </a:lnTo>
                  <a:lnTo>
                    <a:pt x="670422" y="832027"/>
                  </a:lnTo>
                  <a:lnTo>
                    <a:pt x="684082" y="848543"/>
                  </a:lnTo>
                  <a:lnTo>
                    <a:pt x="697819" y="882963"/>
                  </a:lnTo>
                  <a:lnTo>
                    <a:pt x="711479" y="913138"/>
                  </a:lnTo>
                  <a:lnTo>
                    <a:pt x="725139" y="940690"/>
                  </a:lnTo>
                  <a:lnTo>
                    <a:pt x="738876" y="954582"/>
                  </a:lnTo>
                  <a:lnTo>
                    <a:pt x="752536" y="972718"/>
                  </a:lnTo>
                  <a:lnTo>
                    <a:pt x="766197" y="988384"/>
                  </a:lnTo>
                  <a:lnTo>
                    <a:pt x="779857" y="981284"/>
                  </a:lnTo>
                  <a:lnTo>
                    <a:pt x="793594" y="958595"/>
                  </a:lnTo>
                  <a:lnTo>
                    <a:pt x="807254" y="939841"/>
                  </a:lnTo>
                  <a:lnTo>
                    <a:pt x="820914" y="929268"/>
                  </a:lnTo>
                  <a:lnTo>
                    <a:pt x="834574" y="923789"/>
                  </a:lnTo>
                  <a:lnTo>
                    <a:pt x="848311" y="944935"/>
                  </a:lnTo>
                  <a:lnTo>
                    <a:pt x="861971" y="958209"/>
                  </a:lnTo>
                  <a:lnTo>
                    <a:pt x="875631" y="951109"/>
                  </a:lnTo>
                  <a:lnTo>
                    <a:pt x="889368" y="910746"/>
                  </a:lnTo>
                  <a:lnTo>
                    <a:pt x="903028" y="860968"/>
                  </a:lnTo>
                  <a:lnTo>
                    <a:pt x="916688" y="807948"/>
                  </a:lnTo>
                  <a:lnTo>
                    <a:pt x="930348" y="772679"/>
                  </a:lnTo>
                  <a:lnTo>
                    <a:pt x="944086" y="743738"/>
                  </a:lnTo>
                  <a:lnTo>
                    <a:pt x="957746" y="718656"/>
                  </a:lnTo>
                  <a:lnTo>
                    <a:pt x="971406" y="710090"/>
                  </a:lnTo>
                  <a:lnTo>
                    <a:pt x="985143" y="708083"/>
                  </a:lnTo>
                  <a:lnTo>
                    <a:pt x="998803" y="702372"/>
                  </a:lnTo>
                  <a:lnTo>
                    <a:pt x="1012463" y="739031"/>
                  </a:lnTo>
                  <a:lnTo>
                    <a:pt x="1026123" y="779393"/>
                  </a:lnTo>
                  <a:lnTo>
                    <a:pt x="1039860" y="798147"/>
                  </a:lnTo>
                  <a:lnTo>
                    <a:pt x="1053520" y="790044"/>
                  </a:lnTo>
                  <a:lnTo>
                    <a:pt x="1067180" y="751302"/>
                  </a:lnTo>
                  <a:lnTo>
                    <a:pt x="1080918" y="708855"/>
                  </a:lnTo>
                  <a:lnTo>
                    <a:pt x="1094578" y="692340"/>
                  </a:lnTo>
                  <a:lnTo>
                    <a:pt x="1108238" y="663399"/>
                  </a:lnTo>
                  <a:lnTo>
                    <a:pt x="1121898" y="617557"/>
                  </a:lnTo>
                  <a:lnTo>
                    <a:pt x="1135635" y="565772"/>
                  </a:lnTo>
                  <a:lnTo>
                    <a:pt x="1149295" y="562299"/>
                  </a:lnTo>
                  <a:lnTo>
                    <a:pt x="1162955" y="562685"/>
                  </a:lnTo>
                  <a:lnTo>
                    <a:pt x="1176692" y="580204"/>
                  </a:lnTo>
                  <a:lnTo>
                    <a:pt x="1190352" y="592629"/>
                  </a:lnTo>
                  <a:lnTo>
                    <a:pt x="1204012" y="590854"/>
                  </a:lnTo>
                  <a:lnTo>
                    <a:pt x="1217672" y="586146"/>
                  </a:lnTo>
                  <a:lnTo>
                    <a:pt x="1231410" y="597337"/>
                  </a:lnTo>
                  <a:lnTo>
                    <a:pt x="1245070" y="617094"/>
                  </a:lnTo>
                  <a:lnTo>
                    <a:pt x="1258730" y="624271"/>
                  </a:lnTo>
                  <a:lnTo>
                    <a:pt x="1272390" y="592089"/>
                  </a:lnTo>
                  <a:lnTo>
                    <a:pt x="1286127" y="567393"/>
                  </a:lnTo>
                  <a:lnTo>
                    <a:pt x="1299787" y="559444"/>
                  </a:lnTo>
                  <a:lnTo>
                    <a:pt x="1313447" y="595948"/>
                  </a:lnTo>
                  <a:lnTo>
                    <a:pt x="1327184" y="634458"/>
                  </a:lnTo>
                  <a:lnTo>
                    <a:pt x="1340844" y="675824"/>
                  </a:lnTo>
                  <a:lnTo>
                    <a:pt x="1354504" y="690487"/>
                  </a:lnTo>
                  <a:lnTo>
                    <a:pt x="1368164" y="690102"/>
                  </a:lnTo>
                  <a:lnTo>
                    <a:pt x="1381902" y="671965"/>
                  </a:lnTo>
                  <a:lnTo>
                    <a:pt x="1395562" y="666640"/>
                  </a:lnTo>
                  <a:lnTo>
                    <a:pt x="1409222" y="652363"/>
                  </a:lnTo>
                  <a:lnTo>
                    <a:pt x="1422959" y="626278"/>
                  </a:lnTo>
                  <a:lnTo>
                    <a:pt x="1436619" y="602430"/>
                  </a:lnTo>
                  <a:lnTo>
                    <a:pt x="1450279" y="587767"/>
                  </a:lnTo>
                  <a:lnTo>
                    <a:pt x="1463939" y="574107"/>
                  </a:lnTo>
                  <a:lnTo>
                    <a:pt x="1477676" y="575110"/>
                  </a:lnTo>
                  <a:lnTo>
                    <a:pt x="1491336" y="575959"/>
                  </a:lnTo>
                  <a:lnTo>
                    <a:pt x="1504996" y="596719"/>
                  </a:lnTo>
                  <a:lnTo>
                    <a:pt x="1518733" y="622650"/>
                  </a:lnTo>
                  <a:lnTo>
                    <a:pt x="1532394" y="624888"/>
                  </a:lnTo>
                  <a:lnTo>
                    <a:pt x="1546054" y="631989"/>
                  </a:lnTo>
                  <a:lnTo>
                    <a:pt x="1559714" y="630599"/>
                  </a:lnTo>
                  <a:lnTo>
                    <a:pt x="1573451" y="609994"/>
                  </a:lnTo>
                  <a:lnTo>
                    <a:pt x="1587111" y="603434"/>
                  </a:lnTo>
                  <a:lnTo>
                    <a:pt x="1628168" y="584294"/>
                  </a:lnTo>
                  <a:lnTo>
                    <a:pt x="1655488" y="550877"/>
                  </a:lnTo>
                  <a:lnTo>
                    <a:pt x="1669225" y="550491"/>
                  </a:lnTo>
                  <a:lnTo>
                    <a:pt x="1682885" y="545784"/>
                  </a:lnTo>
                  <a:lnTo>
                    <a:pt x="1696546" y="533744"/>
                  </a:lnTo>
                  <a:lnTo>
                    <a:pt x="1710206" y="522940"/>
                  </a:lnTo>
                  <a:lnTo>
                    <a:pt x="1723943" y="506193"/>
                  </a:lnTo>
                  <a:lnTo>
                    <a:pt x="1737603" y="473162"/>
                  </a:lnTo>
                  <a:lnTo>
                    <a:pt x="1751263" y="463823"/>
                  </a:lnTo>
                  <a:lnTo>
                    <a:pt x="1765000" y="447308"/>
                  </a:lnTo>
                  <a:lnTo>
                    <a:pt x="1778660" y="438356"/>
                  </a:lnTo>
                  <a:lnTo>
                    <a:pt x="1792320" y="433648"/>
                  </a:lnTo>
                  <a:lnTo>
                    <a:pt x="1805980" y="427705"/>
                  </a:lnTo>
                  <a:lnTo>
                    <a:pt x="1819717" y="414894"/>
                  </a:lnTo>
                  <a:lnTo>
                    <a:pt x="1833377" y="411035"/>
                  </a:lnTo>
                  <a:lnTo>
                    <a:pt x="1847037" y="394674"/>
                  </a:lnTo>
                  <a:lnTo>
                    <a:pt x="1860775" y="374146"/>
                  </a:lnTo>
                  <a:lnTo>
                    <a:pt x="1874435" y="344124"/>
                  </a:lnTo>
                  <a:lnTo>
                    <a:pt x="1888095" y="322747"/>
                  </a:lnTo>
                  <a:lnTo>
                    <a:pt x="1901755" y="296430"/>
                  </a:lnTo>
                  <a:lnTo>
                    <a:pt x="1915492" y="273972"/>
                  </a:lnTo>
                  <a:lnTo>
                    <a:pt x="1929152" y="242639"/>
                  </a:lnTo>
                  <a:lnTo>
                    <a:pt x="1942812" y="213235"/>
                  </a:lnTo>
                  <a:lnTo>
                    <a:pt x="1956549" y="195485"/>
                  </a:lnTo>
                  <a:lnTo>
                    <a:pt x="1970209" y="193710"/>
                  </a:lnTo>
                  <a:lnTo>
                    <a:pt x="1983869" y="200038"/>
                  </a:lnTo>
                  <a:lnTo>
                    <a:pt x="1997529" y="222805"/>
                  </a:lnTo>
                  <a:lnTo>
                    <a:pt x="2011267" y="230599"/>
                  </a:lnTo>
                  <a:lnTo>
                    <a:pt x="2024927" y="239552"/>
                  </a:lnTo>
                  <a:lnTo>
                    <a:pt x="2038587" y="236465"/>
                  </a:lnTo>
                  <a:lnTo>
                    <a:pt x="2052324" y="234458"/>
                  </a:lnTo>
                  <a:lnTo>
                    <a:pt x="2065984" y="219178"/>
                  </a:lnTo>
                  <a:lnTo>
                    <a:pt x="2079644" y="177966"/>
                  </a:lnTo>
                  <a:lnTo>
                    <a:pt x="2093304" y="147019"/>
                  </a:lnTo>
                  <a:lnTo>
                    <a:pt x="2107041" y="104418"/>
                  </a:lnTo>
                  <a:lnTo>
                    <a:pt x="2120701" y="69303"/>
                  </a:lnTo>
                  <a:lnTo>
                    <a:pt x="2134361" y="65444"/>
                  </a:lnTo>
                  <a:lnTo>
                    <a:pt x="2148021" y="50549"/>
                  </a:lnTo>
                  <a:lnTo>
                    <a:pt x="2161759" y="42986"/>
                  </a:lnTo>
                  <a:lnTo>
                    <a:pt x="2175419" y="42214"/>
                  </a:lnTo>
                  <a:lnTo>
                    <a:pt x="2189079" y="45456"/>
                  </a:lnTo>
                  <a:lnTo>
                    <a:pt x="2202816" y="38742"/>
                  </a:lnTo>
                  <a:lnTo>
                    <a:pt x="2216476" y="45456"/>
                  </a:lnTo>
                  <a:lnTo>
                    <a:pt x="2230136" y="35269"/>
                  </a:lnTo>
                  <a:lnTo>
                    <a:pt x="2243796" y="22843"/>
                  </a:lnTo>
                  <a:lnTo>
                    <a:pt x="2257533" y="848"/>
                  </a:lnTo>
                  <a:lnTo>
                    <a:pt x="2271193" y="0"/>
                  </a:lnTo>
                  <a:lnTo>
                    <a:pt x="2312251" y="20374"/>
                  </a:lnTo>
                  <a:lnTo>
                    <a:pt x="2339571" y="53791"/>
                  </a:lnTo>
                  <a:lnTo>
                    <a:pt x="2353308" y="59965"/>
                  </a:lnTo>
                  <a:lnTo>
                    <a:pt x="2366968" y="70924"/>
                  </a:lnTo>
                  <a:lnTo>
                    <a:pt x="2380628" y="79490"/>
                  </a:lnTo>
                  <a:lnTo>
                    <a:pt x="2394365" y="90526"/>
                  </a:lnTo>
                  <a:lnTo>
                    <a:pt x="2408025" y="90758"/>
                  </a:lnTo>
                  <a:lnTo>
                    <a:pt x="2421685" y="81960"/>
                  </a:lnTo>
                  <a:lnTo>
                    <a:pt x="2435345" y="84815"/>
                  </a:lnTo>
                  <a:lnTo>
                    <a:pt x="2449082" y="92533"/>
                  </a:lnTo>
                </a:path>
              </a:pathLst>
            </a:custGeom>
            <a:ln w="11576">
              <a:solidFill>
                <a:srgbClr val="0000FF"/>
              </a:solidFill>
            </a:ln>
          </p:spPr>
          <p:txBody>
            <a:bodyPr wrap="square" lIns="0" tIns="0" rIns="0" bIns="0" rtlCol="0"/>
            <a:lstStyle/>
            <a:p>
              <a:endParaRPr/>
            </a:p>
          </p:txBody>
        </p:sp>
        <p:sp>
          <p:nvSpPr>
            <p:cNvPr id="6" name="object 6"/>
            <p:cNvSpPr/>
            <p:nvPr/>
          </p:nvSpPr>
          <p:spPr>
            <a:xfrm>
              <a:off x="1314261" y="1437089"/>
              <a:ext cx="2700655" cy="1256030"/>
            </a:xfrm>
            <a:custGeom>
              <a:avLst/>
              <a:gdLst/>
              <a:ahLst/>
              <a:cxnLst/>
              <a:rect l="l" t="t" r="r" b="b"/>
              <a:pathLst>
                <a:path w="2700654" h="1256030">
                  <a:moveTo>
                    <a:pt x="714489" y="1200231"/>
                  </a:moveTo>
                  <a:lnTo>
                    <a:pt x="2356318" y="1200231"/>
                  </a:lnTo>
                </a:path>
                <a:path w="2700654" h="1256030">
                  <a:moveTo>
                    <a:pt x="714489" y="1200231"/>
                  </a:moveTo>
                  <a:lnTo>
                    <a:pt x="714489" y="1255797"/>
                  </a:lnTo>
                </a:path>
                <a:path w="2700654" h="1256030">
                  <a:moveTo>
                    <a:pt x="1535403" y="1200231"/>
                  </a:moveTo>
                  <a:lnTo>
                    <a:pt x="1535403" y="1255797"/>
                  </a:lnTo>
                </a:path>
                <a:path w="2700654" h="1256030">
                  <a:moveTo>
                    <a:pt x="2356318" y="1200231"/>
                  </a:moveTo>
                  <a:lnTo>
                    <a:pt x="2356318" y="1255797"/>
                  </a:lnTo>
                </a:path>
                <a:path w="2700654" h="1256030">
                  <a:moveTo>
                    <a:pt x="55566" y="1186185"/>
                  </a:moveTo>
                  <a:lnTo>
                    <a:pt x="55566" y="166775"/>
                  </a:lnTo>
                </a:path>
                <a:path w="2700654" h="1256030">
                  <a:moveTo>
                    <a:pt x="55566" y="1186185"/>
                  </a:moveTo>
                  <a:lnTo>
                    <a:pt x="0" y="1186185"/>
                  </a:lnTo>
                </a:path>
                <a:path w="2700654" h="1256030">
                  <a:moveTo>
                    <a:pt x="55566" y="982288"/>
                  </a:moveTo>
                  <a:lnTo>
                    <a:pt x="0" y="982288"/>
                  </a:lnTo>
                </a:path>
                <a:path w="2700654" h="1256030">
                  <a:moveTo>
                    <a:pt x="55566" y="778390"/>
                  </a:moveTo>
                  <a:lnTo>
                    <a:pt x="0" y="778390"/>
                  </a:lnTo>
                </a:path>
                <a:path w="2700654" h="1256030">
                  <a:moveTo>
                    <a:pt x="55566" y="574493"/>
                  </a:moveTo>
                  <a:lnTo>
                    <a:pt x="0" y="574493"/>
                  </a:lnTo>
                </a:path>
                <a:path w="2700654" h="1256030">
                  <a:moveTo>
                    <a:pt x="55566" y="370673"/>
                  </a:moveTo>
                  <a:lnTo>
                    <a:pt x="0" y="370673"/>
                  </a:lnTo>
                </a:path>
                <a:path w="2700654" h="1256030">
                  <a:moveTo>
                    <a:pt x="55566" y="166775"/>
                  </a:moveTo>
                  <a:lnTo>
                    <a:pt x="0" y="166775"/>
                  </a:lnTo>
                </a:path>
                <a:path w="2700654" h="1256030">
                  <a:moveTo>
                    <a:pt x="55566" y="1200231"/>
                  </a:moveTo>
                  <a:lnTo>
                    <a:pt x="2700520" y="1200231"/>
                  </a:lnTo>
                  <a:lnTo>
                    <a:pt x="2700520" y="0"/>
                  </a:lnTo>
                  <a:lnTo>
                    <a:pt x="55566" y="0"/>
                  </a:lnTo>
                  <a:lnTo>
                    <a:pt x="55566" y="1200231"/>
                  </a:lnTo>
                </a:path>
              </a:pathLst>
            </a:custGeom>
            <a:ln w="5788">
              <a:solidFill>
                <a:srgbClr val="000000"/>
              </a:solidFill>
            </a:ln>
          </p:spPr>
          <p:txBody>
            <a:bodyPr wrap="square" lIns="0" tIns="0" rIns="0" bIns="0" rtlCol="0"/>
            <a:lstStyle/>
            <a:p>
              <a:endParaRPr/>
            </a:p>
          </p:txBody>
        </p:sp>
        <p:sp>
          <p:nvSpPr>
            <p:cNvPr id="7" name="object 7"/>
            <p:cNvSpPr/>
            <p:nvPr/>
          </p:nvSpPr>
          <p:spPr>
            <a:xfrm>
              <a:off x="1487307" y="1509942"/>
              <a:ext cx="2527935" cy="1127760"/>
            </a:xfrm>
            <a:custGeom>
              <a:avLst/>
              <a:gdLst/>
              <a:ahLst/>
              <a:cxnLst/>
              <a:rect l="l" t="t" r="r" b="b"/>
              <a:pathLst>
                <a:path w="2527935" h="1127760">
                  <a:moveTo>
                    <a:pt x="0" y="1127377"/>
                  </a:moveTo>
                  <a:lnTo>
                    <a:pt x="2527473" y="0"/>
                  </a:lnTo>
                </a:path>
              </a:pathLst>
            </a:custGeom>
            <a:ln w="5788">
              <a:solidFill>
                <a:srgbClr val="000000"/>
              </a:solidFill>
              <a:prstDash val="dash"/>
            </a:ln>
          </p:spPr>
          <p:txBody>
            <a:bodyPr wrap="square" lIns="0" tIns="0" rIns="0" bIns="0" rtlCol="0"/>
            <a:lstStyle/>
            <a:p>
              <a:endParaRPr/>
            </a:p>
          </p:txBody>
        </p:sp>
      </p:grpSp>
      <p:sp>
        <p:nvSpPr>
          <p:cNvPr id="8" name="object 8"/>
          <p:cNvSpPr txBox="1"/>
          <p:nvPr/>
        </p:nvSpPr>
        <p:spPr>
          <a:xfrm>
            <a:off x="1689190" y="1692399"/>
            <a:ext cx="107722" cy="689610"/>
          </a:xfrm>
          <a:prstGeom prst="rect">
            <a:avLst/>
          </a:prstGeom>
        </p:spPr>
        <p:txBody>
          <a:bodyPr vert="vert270" wrap="square" lIns="0" tIns="7620" rIns="0" bIns="0" rtlCol="0">
            <a:spAutoFit/>
          </a:bodyPr>
          <a:lstStyle/>
          <a:p>
            <a:pPr marL="12700">
              <a:spcBef>
                <a:spcPts val="60"/>
              </a:spcBef>
            </a:pPr>
            <a:r>
              <a:rPr sz="700" spc="10" dirty="0">
                <a:latin typeface="Microsoft Sans Serif"/>
                <a:cs typeface="Microsoft Sans Serif"/>
              </a:rPr>
              <a:t>cents</a:t>
            </a:r>
            <a:r>
              <a:rPr sz="700" spc="-10" dirty="0">
                <a:latin typeface="Microsoft Sans Serif"/>
                <a:cs typeface="Microsoft Sans Serif"/>
              </a:rPr>
              <a:t> </a:t>
            </a:r>
            <a:r>
              <a:rPr sz="700" spc="10" dirty="0">
                <a:latin typeface="Microsoft Sans Serif"/>
                <a:cs typeface="Microsoft Sans Serif"/>
              </a:rPr>
              <a:t>per</a:t>
            </a:r>
            <a:r>
              <a:rPr sz="700" spc="-10" dirty="0">
                <a:latin typeface="Microsoft Sans Serif"/>
                <a:cs typeface="Microsoft Sans Serif"/>
              </a:rPr>
              <a:t> </a:t>
            </a:r>
            <a:r>
              <a:rPr sz="700" spc="15" dirty="0">
                <a:latin typeface="Microsoft Sans Serif"/>
                <a:cs typeface="Microsoft Sans Serif"/>
              </a:rPr>
              <a:t>pound</a:t>
            </a:r>
            <a:endParaRPr sz="700">
              <a:latin typeface="Microsoft Sans Serif"/>
              <a:cs typeface="Microsoft Sans Serif"/>
            </a:endParaRPr>
          </a:p>
        </p:txBody>
      </p:sp>
      <p:sp>
        <p:nvSpPr>
          <p:cNvPr id="9" name="object 9"/>
          <p:cNvSpPr txBox="1"/>
          <p:nvPr/>
        </p:nvSpPr>
        <p:spPr>
          <a:xfrm>
            <a:off x="1673009" y="2689051"/>
            <a:ext cx="3280410" cy="468630"/>
          </a:xfrm>
          <a:prstGeom prst="rect">
            <a:avLst/>
          </a:prstGeom>
        </p:spPr>
        <p:txBody>
          <a:bodyPr vert="horz" wrap="square" lIns="0" tIns="59055" rIns="0" bIns="0" rtlCol="0">
            <a:spAutoFit/>
          </a:bodyPr>
          <a:lstStyle/>
          <a:p>
            <a:pPr marL="1023619">
              <a:spcBef>
                <a:spcPts val="465"/>
              </a:spcBef>
              <a:tabLst>
                <a:tab pos="1844675" algn="l"/>
                <a:tab pos="2665730" algn="l"/>
              </a:tabLst>
            </a:pPr>
            <a:r>
              <a:rPr sz="700" spc="15" dirty="0">
                <a:latin typeface="Microsoft Sans Serif"/>
                <a:cs typeface="Microsoft Sans Serif"/>
              </a:rPr>
              <a:t>2005	2010	2015</a:t>
            </a:r>
            <a:endParaRPr sz="700">
              <a:latin typeface="Microsoft Sans Serif"/>
              <a:cs typeface="Microsoft Sans Serif"/>
            </a:endParaRPr>
          </a:p>
          <a:p>
            <a:pPr marL="12700" marR="5080">
              <a:lnSpc>
                <a:spcPts val="950"/>
              </a:lnSpc>
              <a:spcBef>
                <a:spcPts val="415"/>
              </a:spcBef>
            </a:pPr>
            <a:r>
              <a:rPr sz="800" spc="15" dirty="0">
                <a:latin typeface="Tahoma"/>
                <a:cs typeface="Tahoma"/>
              </a:rPr>
              <a:t>The</a:t>
            </a:r>
            <a:r>
              <a:rPr sz="800" spc="30" dirty="0">
                <a:latin typeface="Tahoma"/>
                <a:cs typeface="Tahoma"/>
              </a:rPr>
              <a:t> </a:t>
            </a:r>
            <a:r>
              <a:rPr sz="800" spc="-10" dirty="0">
                <a:latin typeface="Tahoma"/>
                <a:cs typeface="Tahoma"/>
              </a:rPr>
              <a:t>price</a:t>
            </a:r>
            <a:r>
              <a:rPr sz="800" spc="30" dirty="0">
                <a:latin typeface="Tahoma"/>
                <a:cs typeface="Tahoma"/>
              </a:rPr>
              <a:t> </a:t>
            </a:r>
            <a:r>
              <a:rPr sz="800" spc="-5" dirty="0">
                <a:latin typeface="Tahoma"/>
                <a:cs typeface="Tahoma"/>
              </a:rPr>
              <a:t>of</a:t>
            </a:r>
            <a:r>
              <a:rPr sz="800" spc="30" dirty="0">
                <a:latin typeface="Tahoma"/>
                <a:cs typeface="Tahoma"/>
              </a:rPr>
              <a:t> </a:t>
            </a:r>
            <a:r>
              <a:rPr sz="800" spc="-15" dirty="0">
                <a:latin typeface="Tahoma"/>
                <a:cs typeface="Tahoma"/>
              </a:rPr>
              <a:t>chicken:</a:t>
            </a:r>
            <a:r>
              <a:rPr sz="800" spc="130" dirty="0">
                <a:latin typeface="Tahoma"/>
                <a:cs typeface="Tahoma"/>
              </a:rPr>
              <a:t> </a:t>
            </a:r>
            <a:r>
              <a:rPr sz="800" dirty="0">
                <a:latin typeface="Tahoma"/>
                <a:cs typeface="Tahoma"/>
              </a:rPr>
              <a:t>monthly</a:t>
            </a:r>
            <a:r>
              <a:rPr sz="800" spc="30" dirty="0">
                <a:latin typeface="Tahoma"/>
                <a:cs typeface="Tahoma"/>
              </a:rPr>
              <a:t> </a:t>
            </a:r>
            <a:r>
              <a:rPr sz="800" spc="-15" dirty="0">
                <a:latin typeface="Tahoma"/>
                <a:cs typeface="Tahoma"/>
              </a:rPr>
              <a:t>whole</a:t>
            </a:r>
            <a:r>
              <a:rPr sz="800" spc="35" dirty="0">
                <a:latin typeface="Tahoma"/>
                <a:cs typeface="Tahoma"/>
              </a:rPr>
              <a:t> </a:t>
            </a:r>
            <a:r>
              <a:rPr sz="800" dirty="0">
                <a:latin typeface="Tahoma"/>
                <a:cs typeface="Tahoma"/>
              </a:rPr>
              <a:t>bird</a:t>
            </a:r>
            <a:r>
              <a:rPr sz="800" spc="30" dirty="0">
                <a:latin typeface="Tahoma"/>
                <a:cs typeface="Tahoma"/>
              </a:rPr>
              <a:t> </a:t>
            </a:r>
            <a:r>
              <a:rPr sz="800" dirty="0">
                <a:latin typeface="Tahoma"/>
                <a:cs typeface="Tahoma"/>
              </a:rPr>
              <a:t>spot</a:t>
            </a:r>
            <a:r>
              <a:rPr sz="800" spc="30" dirty="0">
                <a:latin typeface="Tahoma"/>
                <a:cs typeface="Tahoma"/>
              </a:rPr>
              <a:t> </a:t>
            </a:r>
            <a:r>
              <a:rPr sz="800" spc="-10" dirty="0">
                <a:latin typeface="Tahoma"/>
                <a:cs typeface="Tahoma"/>
              </a:rPr>
              <a:t>price,</a:t>
            </a:r>
            <a:r>
              <a:rPr sz="800" spc="35" dirty="0">
                <a:latin typeface="Tahoma"/>
                <a:cs typeface="Tahoma"/>
              </a:rPr>
              <a:t> </a:t>
            </a:r>
            <a:r>
              <a:rPr sz="800" spc="-10" dirty="0">
                <a:latin typeface="Tahoma"/>
                <a:cs typeface="Tahoma"/>
              </a:rPr>
              <a:t>Georgia</a:t>
            </a:r>
            <a:r>
              <a:rPr sz="800" spc="30" dirty="0">
                <a:latin typeface="Tahoma"/>
                <a:cs typeface="Tahoma"/>
              </a:rPr>
              <a:t> </a:t>
            </a:r>
            <a:r>
              <a:rPr sz="800" spc="-5" dirty="0">
                <a:latin typeface="Tahoma"/>
                <a:cs typeface="Tahoma"/>
              </a:rPr>
              <a:t>docks,</a:t>
            </a:r>
            <a:r>
              <a:rPr sz="800" spc="30" dirty="0">
                <a:latin typeface="Tahoma"/>
                <a:cs typeface="Tahoma"/>
              </a:rPr>
              <a:t> </a:t>
            </a:r>
            <a:r>
              <a:rPr sz="800" spc="40" dirty="0">
                <a:latin typeface="Tahoma"/>
                <a:cs typeface="Tahoma"/>
              </a:rPr>
              <a:t>US </a:t>
            </a:r>
            <a:r>
              <a:rPr sz="800" spc="45" dirty="0">
                <a:latin typeface="Tahoma"/>
                <a:cs typeface="Tahoma"/>
              </a:rPr>
              <a:t> </a:t>
            </a:r>
            <a:r>
              <a:rPr sz="800" spc="-10" dirty="0">
                <a:latin typeface="Tahoma"/>
                <a:cs typeface="Tahoma"/>
              </a:rPr>
              <a:t>cents</a:t>
            </a:r>
            <a:r>
              <a:rPr sz="800" spc="25" dirty="0">
                <a:latin typeface="Tahoma"/>
                <a:cs typeface="Tahoma"/>
              </a:rPr>
              <a:t> </a:t>
            </a:r>
            <a:r>
              <a:rPr sz="800" spc="-10" dirty="0">
                <a:latin typeface="Tahoma"/>
                <a:cs typeface="Tahoma"/>
              </a:rPr>
              <a:t>per</a:t>
            </a:r>
            <a:r>
              <a:rPr sz="800" spc="30" dirty="0">
                <a:latin typeface="Tahoma"/>
                <a:cs typeface="Tahoma"/>
              </a:rPr>
              <a:t> </a:t>
            </a:r>
            <a:r>
              <a:rPr sz="800" spc="-5" dirty="0">
                <a:latin typeface="Tahoma"/>
                <a:cs typeface="Tahoma"/>
              </a:rPr>
              <a:t>pound,</a:t>
            </a:r>
            <a:r>
              <a:rPr sz="800" spc="30" dirty="0">
                <a:latin typeface="Tahoma"/>
                <a:cs typeface="Tahoma"/>
              </a:rPr>
              <a:t> </a:t>
            </a:r>
            <a:r>
              <a:rPr sz="800" spc="5" dirty="0">
                <a:latin typeface="Tahoma"/>
                <a:cs typeface="Tahoma"/>
              </a:rPr>
              <a:t>August</a:t>
            </a:r>
            <a:r>
              <a:rPr sz="800" spc="30" dirty="0">
                <a:latin typeface="Tahoma"/>
                <a:cs typeface="Tahoma"/>
              </a:rPr>
              <a:t> </a:t>
            </a:r>
            <a:r>
              <a:rPr sz="800" spc="-15" dirty="0">
                <a:latin typeface="Tahoma"/>
                <a:cs typeface="Tahoma"/>
              </a:rPr>
              <a:t>2001</a:t>
            </a:r>
            <a:r>
              <a:rPr sz="800" spc="30" dirty="0">
                <a:latin typeface="Tahoma"/>
                <a:cs typeface="Tahoma"/>
              </a:rPr>
              <a:t> </a:t>
            </a:r>
            <a:r>
              <a:rPr sz="800" spc="10" dirty="0">
                <a:latin typeface="Tahoma"/>
                <a:cs typeface="Tahoma"/>
              </a:rPr>
              <a:t>to</a:t>
            </a:r>
            <a:r>
              <a:rPr sz="800" spc="30" dirty="0">
                <a:latin typeface="Tahoma"/>
                <a:cs typeface="Tahoma"/>
              </a:rPr>
              <a:t> </a:t>
            </a:r>
            <a:r>
              <a:rPr sz="800" spc="15" dirty="0">
                <a:latin typeface="Tahoma"/>
                <a:cs typeface="Tahoma"/>
              </a:rPr>
              <a:t>July</a:t>
            </a:r>
            <a:r>
              <a:rPr sz="800" spc="30" dirty="0">
                <a:latin typeface="Tahoma"/>
                <a:cs typeface="Tahoma"/>
              </a:rPr>
              <a:t> </a:t>
            </a:r>
            <a:r>
              <a:rPr sz="800" spc="-15" dirty="0">
                <a:latin typeface="Tahoma"/>
                <a:cs typeface="Tahoma"/>
              </a:rPr>
              <a:t>2016,</a:t>
            </a:r>
            <a:r>
              <a:rPr sz="800" spc="30" dirty="0">
                <a:latin typeface="Tahoma"/>
                <a:cs typeface="Tahoma"/>
              </a:rPr>
              <a:t> </a:t>
            </a:r>
            <a:r>
              <a:rPr sz="800" spc="5" dirty="0">
                <a:latin typeface="Tahoma"/>
                <a:cs typeface="Tahoma"/>
              </a:rPr>
              <a:t>with</a:t>
            </a:r>
            <a:r>
              <a:rPr sz="800" spc="25" dirty="0">
                <a:latin typeface="Tahoma"/>
                <a:cs typeface="Tahoma"/>
              </a:rPr>
              <a:t> </a:t>
            </a:r>
            <a:r>
              <a:rPr sz="800" spc="5" dirty="0">
                <a:latin typeface="Tahoma"/>
                <a:cs typeface="Tahoma"/>
              </a:rPr>
              <a:t>fitted</a:t>
            </a:r>
            <a:r>
              <a:rPr sz="800" spc="30" dirty="0">
                <a:latin typeface="Tahoma"/>
                <a:cs typeface="Tahoma"/>
              </a:rPr>
              <a:t> </a:t>
            </a:r>
            <a:r>
              <a:rPr sz="800" spc="-10" dirty="0">
                <a:latin typeface="Tahoma"/>
                <a:cs typeface="Tahoma"/>
              </a:rPr>
              <a:t>linear</a:t>
            </a:r>
            <a:r>
              <a:rPr sz="800" spc="30" dirty="0">
                <a:latin typeface="Tahoma"/>
                <a:cs typeface="Tahoma"/>
              </a:rPr>
              <a:t> </a:t>
            </a:r>
            <a:r>
              <a:rPr sz="800" spc="-5" dirty="0">
                <a:latin typeface="Tahoma"/>
                <a:cs typeface="Tahoma"/>
              </a:rPr>
              <a:t>trend</a:t>
            </a:r>
            <a:r>
              <a:rPr sz="800" spc="30" dirty="0">
                <a:latin typeface="Tahoma"/>
                <a:cs typeface="Tahoma"/>
              </a:rPr>
              <a:t> </a:t>
            </a:r>
            <a:r>
              <a:rPr sz="800" spc="-5" dirty="0">
                <a:latin typeface="Tahoma"/>
                <a:cs typeface="Tahoma"/>
              </a:rPr>
              <a:t>line.</a:t>
            </a:r>
            <a:endParaRPr sz="800">
              <a:latin typeface="Tahoma"/>
              <a:cs typeface="Tahoma"/>
            </a:endParaRPr>
          </a:p>
        </p:txBody>
      </p:sp>
      <p:sp>
        <p:nvSpPr>
          <p:cNvPr id="10" name="object 10"/>
          <p:cNvSpPr txBox="1"/>
          <p:nvPr/>
        </p:nvSpPr>
        <p:spPr>
          <a:xfrm>
            <a:off x="1911455" y="1947424"/>
            <a:ext cx="107722" cy="740410"/>
          </a:xfrm>
          <a:prstGeom prst="rect">
            <a:avLst/>
          </a:prstGeom>
        </p:spPr>
        <p:txBody>
          <a:bodyPr vert="vert270" wrap="square" lIns="0" tIns="7620" rIns="0" bIns="0" rtlCol="0">
            <a:spAutoFit/>
          </a:bodyPr>
          <a:lstStyle/>
          <a:p>
            <a:pPr marL="12700">
              <a:spcBef>
                <a:spcPts val="60"/>
              </a:spcBef>
            </a:pPr>
            <a:r>
              <a:rPr sz="700" spc="15" dirty="0">
                <a:latin typeface="Microsoft Sans Serif"/>
                <a:cs typeface="Microsoft Sans Serif"/>
              </a:rPr>
              <a:t>60  </a:t>
            </a:r>
            <a:r>
              <a:rPr sz="700" spc="175" dirty="0">
                <a:latin typeface="Microsoft Sans Serif"/>
                <a:cs typeface="Microsoft Sans Serif"/>
              </a:rPr>
              <a:t> </a:t>
            </a:r>
            <a:r>
              <a:rPr sz="700" spc="15" dirty="0">
                <a:latin typeface="Microsoft Sans Serif"/>
                <a:cs typeface="Microsoft Sans Serif"/>
              </a:rPr>
              <a:t>70  </a:t>
            </a:r>
            <a:r>
              <a:rPr sz="700" spc="175" dirty="0">
                <a:latin typeface="Microsoft Sans Serif"/>
                <a:cs typeface="Microsoft Sans Serif"/>
              </a:rPr>
              <a:t> </a:t>
            </a:r>
            <a:r>
              <a:rPr sz="700" spc="15" dirty="0">
                <a:latin typeface="Microsoft Sans Serif"/>
                <a:cs typeface="Microsoft Sans Serif"/>
              </a:rPr>
              <a:t>80  </a:t>
            </a:r>
            <a:r>
              <a:rPr sz="700" spc="180" dirty="0">
                <a:latin typeface="Microsoft Sans Serif"/>
                <a:cs typeface="Microsoft Sans Serif"/>
              </a:rPr>
              <a:t> </a:t>
            </a:r>
            <a:r>
              <a:rPr sz="700" spc="15" dirty="0">
                <a:latin typeface="Microsoft Sans Serif"/>
                <a:cs typeface="Microsoft Sans Serif"/>
              </a:rPr>
              <a:t>90</a:t>
            </a:r>
            <a:endParaRPr sz="700">
              <a:latin typeface="Microsoft Sans Serif"/>
              <a:cs typeface="Microsoft Sans Serif"/>
            </a:endParaRPr>
          </a:p>
        </p:txBody>
      </p:sp>
      <p:sp>
        <p:nvSpPr>
          <p:cNvPr id="11" name="object 11"/>
          <p:cNvSpPr txBox="1"/>
          <p:nvPr/>
        </p:nvSpPr>
        <p:spPr>
          <a:xfrm>
            <a:off x="1911455" y="1513901"/>
            <a:ext cx="107722" cy="180340"/>
          </a:xfrm>
          <a:prstGeom prst="rect">
            <a:avLst/>
          </a:prstGeom>
        </p:spPr>
        <p:txBody>
          <a:bodyPr vert="vert270" wrap="square" lIns="0" tIns="7620" rIns="0" bIns="0" rtlCol="0">
            <a:spAutoFit/>
          </a:bodyPr>
          <a:lstStyle/>
          <a:p>
            <a:pPr marL="12700">
              <a:spcBef>
                <a:spcPts val="60"/>
              </a:spcBef>
            </a:pPr>
            <a:r>
              <a:rPr sz="700" dirty="0">
                <a:latin typeface="Microsoft Sans Serif"/>
                <a:cs typeface="Microsoft Sans Serif"/>
              </a:rPr>
              <a:t>110</a:t>
            </a:r>
            <a:endParaRPr sz="700">
              <a:latin typeface="Microsoft Sans Serif"/>
              <a:cs typeface="Microsoft Sans Serif"/>
            </a:endParaRPr>
          </a:p>
        </p:txBody>
      </p:sp>
    </p:spTree>
  </p:cSld>
  <p:clrMapOvr>
    <a:masterClrMapping/>
  </p:clrMapOvr>
  <p:transition>
    <p:cut/>
  </p:transition>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567841" y="198524"/>
            <a:ext cx="3105785" cy="232756"/>
          </a:xfrm>
          <a:prstGeom prst="rect">
            <a:avLst/>
          </a:prstGeom>
        </p:spPr>
        <p:txBody>
          <a:bodyPr vert="horz" wrap="square" lIns="0" tIns="17145" rIns="0" bIns="0" rtlCol="0">
            <a:spAutoFit/>
          </a:bodyPr>
          <a:lstStyle/>
          <a:p>
            <a:pPr marL="12700">
              <a:spcBef>
                <a:spcPts val="135"/>
              </a:spcBef>
            </a:pPr>
            <a:r>
              <a:rPr spc="-5" dirty="0"/>
              <a:t>“Stationarize”</a:t>
            </a:r>
            <a:r>
              <a:rPr spc="15" dirty="0"/>
              <a:t> </a:t>
            </a:r>
            <a:r>
              <a:rPr spc="-35" dirty="0"/>
              <a:t>Nonstationary</a:t>
            </a:r>
            <a:r>
              <a:rPr spc="15" dirty="0"/>
              <a:t> </a:t>
            </a:r>
            <a:r>
              <a:rPr spc="-10" dirty="0"/>
              <a:t>Time</a:t>
            </a:r>
            <a:r>
              <a:rPr spc="20" dirty="0"/>
              <a:t> </a:t>
            </a:r>
            <a:r>
              <a:rPr spc="-60" dirty="0"/>
              <a:t>Series</a:t>
            </a:r>
          </a:p>
        </p:txBody>
      </p:sp>
      <p:sp>
        <p:nvSpPr>
          <p:cNvPr id="3" name="object 3"/>
          <p:cNvSpPr txBox="1"/>
          <p:nvPr/>
        </p:nvSpPr>
        <p:spPr>
          <a:xfrm>
            <a:off x="1168476" y="466582"/>
            <a:ext cx="3892550" cy="2787650"/>
          </a:xfrm>
          <a:prstGeom prst="rect">
            <a:avLst/>
          </a:prstGeom>
        </p:spPr>
        <p:txBody>
          <a:bodyPr vert="horz" wrap="square" lIns="0" tIns="44450" rIns="0" bIns="0" rtlCol="0">
            <a:spAutoFit/>
          </a:bodyPr>
          <a:lstStyle/>
          <a:p>
            <a:pPr marL="240029" indent="-139065">
              <a:spcBef>
                <a:spcPts val="350"/>
              </a:spcBef>
              <a:buClr>
                <a:srgbClr val="3333B2"/>
              </a:buClr>
              <a:buFont typeface="Lucida Sans Unicode"/>
              <a:buChar char="•"/>
              <a:tabLst>
                <a:tab pos="240665" algn="l"/>
              </a:tabLst>
            </a:pPr>
            <a:r>
              <a:rPr sz="1100" spc="-45" dirty="0">
                <a:latin typeface="Tahoma"/>
                <a:cs typeface="Tahoma"/>
              </a:rPr>
              <a:t>One</a:t>
            </a:r>
            <a:r>
              <a:rPr sz="1100" spc="15" dirty="0">
                <a:latin typeface="Tahoma"/>
                <a:cs typeface="Tahoma"/>
              </a:rPr>
              <a:t> </a:t>
            </a:r>
            <a:r>
              <a:rPr sz="1100" spc="-15" dirty="0">
                <a:latin typeface="Tahoma"/>
                <a:cs typeface="Tahoma"/>
              </a:rPr>
              <a:t>limitation</a:t>
            </a:r>
            <a:r>
              <a:rPr sz="1100" spc="25" dirty="0">
                <a:latin typeface="Tahoma"/>
                <a:cs typeface="Tahoma"/>
              </a:rPr>
              <a:t> </a:t>
            </a:r>
            <a:r>
              <a:rPr sz="1100" spc="-35" dirty="0">
                <a:latin typeface="Tahoma"/>
                <a:cs typeface="Tahoma"/>
              </a:rPr>
              <a:t>of</a:t>
            </a:r>
            <a:r>
              <a:rPr sz="1100" spc="20" dirty="0">
                <a:latin typeface="Tahoma"/>
                <a:cs typeface="Tahoma"/>
              </a:rPr>
              <a:t> </a:t>
            </a:r>
            <a:r>
              <a:rPr sz="1100" spc="65" dirty="0">
                <a:latin typeface="Tahoma"/>
                <a:cs typeface="Tahoma"/>
              </a:rPr>
              <a:t>AR</a:t>
            </a:r>
            <a:r>
              <a:rPr lang="en-US" sz="1100" spc="65" dirty="0">
                <a:latin typeface="Tahoma"/>
                <a:cs typeface="Tahoma"/>
              </a:rPr>
              <a:t>I</a:t>
            </a:r>
            <a:r>
              <a:rPr sz="1100" spc="65" dirty="0">
                <a:latin typeface="Tahoma"/>
                <a:cs typeface="Tahoma"/>
              </a:rPr>
              <a:t>MA</a:t>
            </a:r>
            <a:r>
              <a:rPr sz="1100" spc="25" dirty="0">
                <a:latin typeface="Tahoma"/>
                <a:cs typeface="Tahoma"/>
              </a:rPr>
              <a:t> </a:t>
            </a:r>
            <a:r>
              <a:rPr sz="1100" spc="-50" dirty="0">
                <a:latin typeface="Tahoma"/>
                <a:cs typeface="Tahoma"/>
              </a:rPr>
              <a:t>models</a:t>
            </a:r>
            <a:r>
              <a:rPr sz="1100" spc="25" dirty="0">
                <a:latin typeface="Tahoma"/>
                <a:cs typeface="Tahoma"/>
              </a:rPr>
              <a:t> </a:t>
            </a:r>
            <a:r>
              <a:rPr sz="1100" spc="-35" dirty="0">
                <a:latin typeface="Tahoma"/>
                <a:cs typeface="Tahoma"/>
              </a:rPr>
              <a:t>is</a:t>
            </a:r>
            <a:r>
              <a:rPr sz="1100" spc="20" dirty="0">
                <a:latin typeface="Tahoma"/>
                <a:cs typeface="Tahoma"/>
              </a:rPr>
              <a:t> </a:t>
            </a:r>
            <a:r>
              <a:rPr sz="1100" spc="-40" dirty="0">
                <a:latin typeface="Tahoma"/>
                <a:cs typeface="Tahoma"/>
              </a:rPr>
              <a:t>the</a:t>
            </a:r>
            <a:r>
              <a:rPr sz="1100" spc="20" dirty="0">
                <a:latin typeface="Tahoma"/>
                <a:cs typeface="Tahoma"/>
              </a:rPr>
              <a:t> </a:t>
            </a:r>
            <a:r>
              <a:rPr sz="1100" spc="-30" dirty="0">
                <a:solidFill>
                  <a:srgbClr val="3333B2"/>
                </a:solidFill>
                <a:latin typeface="Tahoma"/>
                <a:cs typeface="Tahoma"/>
              </a:rPr>
              <a:t>stationarity</a:t>
            </a:r>
            <a:r>
              <a:rPr sz="1100" spc="25" dirty="0">
                <a:solidFill>
                  <a:srgbClr val="3333B2"/>
                </a:solidFill>
                <a:latin typeface="Tahoma"/>
                <a:cs typeface="Tahoma"/>
              </a:rPr>
              <a:t> </a:t>
            </a:r>
            <a:r>
              <a:rPr sz="1100" spc="-30" dirty="0">
                <a:latin typeface="Tahoma"/>
                <a:cs typeface="Tahoma"/>
              </a:rPr>
              <a:t>condition.</a:t>
            </a:r>
            <a:endParaRPr sz="1100" dirty="0">
              <a:latin typeface="Tahoma"/>
              <a:cs typeface="Tahoma"/>
            </a:endParaRPr>
          </a:p>
          <a:p>
            <a:pPr marL="240029" marR="194310" indent="-139065">
              <a:lnSpc>
                <a:spcPct val="102600"/>
              </a:lnSpc>
              <a:spcBef>
                <a:spcPts val="215"/>
              </a:spcBef>
              <a:buClr>
                <a:srgbClr val="3333B2"/>
              </a:buClr>
              <a:buFont typeface="Lucida Sans Unicode"/>
              <a:buChar char="•"/>
              <a:tabLst>
                <a:tab pos="240665" algn="l"/>
              </a:tabLst>
            </a:pPr>
            <a:r>
              <a:rPr sz="1100" spc="-80" dirty="0">
                <a:latin typeface="Tahoma"/>
                <a:cs typeface="Tahoma"/>
              </a:rPr>
              <a:t>In</a:t>
            </a:r>
            <a:r>
              <a:rPr sz="1100" spc="15" dirty="0">
                <a:latin typeface="Tahoma"/>
                <a:cs typeface="Tahoma"/>
              </a:rPr>
              <a:t> </a:t>
            </a:r>
            <a:r>
              <a:rPr sz="1100" spc="-55" dirty="0">
                <a:latin typeface="Tahoma"/>
                <a:cs typeface="Tahoma"/>
              </a:rPr>
              <a:t>many</a:t>
            </a:r>
            <a:r>
              <a:rPr sz="1100" spc="20" dirty="0">
                <a:latin typeface="Tahoma"/>
                <a:cs typeface="Tahoma"/>
              </a:rPr>
              <a:t> </a:t>
            </a:r>
            <a:r>
              <a:rPr sz="1100" spc="-30" dirty="0">
                <a:latin typeface="Tahoma"/>
                <a:cs typeface="Tahoma"/>
              </a:rPr>
              <a:t>situations,</a:t>
            </a:r>
            <a:r>
              <a:rPr sz="1100" spc="20" dirty="0">
                <a:latin typeface="Tahoma"/>
                <a:cs typeface="Tahoma"/>
              </a:rPr>
              <a:t> </a:t>
            </a:r>
            <a:r>
              <a:rPr sz="1100" spc="-30" dirty="0">
                <a:latin typeface="Tahoma"/>
                <a:cs typeface="Tahoma"/>
              </a:rPr>
              <a:t>time</a:t>
            </a:r>
            <a:r>
              <a:rPr sz="1100" spc="15" dirty="0">
                <a:latin typeface="Tahoma"/>
                <a:cs typeface="Tahoma"/>
              </a:rPr>
              <a:t> </a:t>
            </a:r>
            <a:r>
              <a:rPr sz="1100" spc="-60" dirty="0">
                <a:latin typeface="Tahoma"/>
                <a:cs typeface="Tahoma"/>
              </a:rPr>
              <a:t>series</a:t>
            </a:r>
            <a:r>
              <a:rPr sz="1100" spc="15" dirty="0">
                <a:latin typeface="Tahoma"/>
                <a:cs typeface="Tahoma"/>
              </a:rPr>
              <a:t> </a:t>
            </a:r>
            <a:r>
              <a:rPr sz="1100" spc="-45" dirty="0">
                <a:latin typeface="Tahoma"/>
                <a:cs typeface="Tahoma"/>
              </a:rPr>
              <a:t>can</a:t>
            </a:r>
            <a:r>
              <a:rPr sz="1100" spc="20" dirty="0">
                <a:latin typeface="Tahoma"/>
                <a:cs typeface="Tahoma"/>
              </a:rPr>
              <a:t> </a:t>
            </a:r>
            <a:r>
              <a:rPr sz="1100" spc="-55" dirty="0">
                <a:latin typeface="Tahoma"/>
                <a:cs typeface="Tahoma"/>
              </a:rPr>
              <a:t>be</a:t>
            </a:r>
            <a:r>
              <a:rPr sz="1100" spc="20" dirty="0">
                <a:latin typeface="Tahoma"/>
                <a:cs typeface="Tahoma"/>
              </a:rPr>
              <a:t> </a:t>
            </a:r>
            <a:r>
              <a:rPr sz="1100" spc="-35" dirty="0">
                <a:latin typeface="Tahoma"/>
                <a:cs typeface="Tahoma"/>
              </a:rPr>
              <a:t>thought</a:t>
            </a:r>
            <a:r>
              <a:rPr sz="1100" spc="15" dirty="0">
                <a:latin typeface="Tahoma"/>
                <a:cs typeface="Tahoma"/>
              </a:rPr>
              <a:t> </a:t>
            </a:r>
            <a:r>
              <a:rPr sz="1100" spc="-35" dirty="0">
                <a:latin typeface="Tahoma"/>
                <a:cs typeface="Tahoma"/>
              </a:rPr>
              <a:t>of</a:t>
            </a:r>
            <a:r>
              <a:rPr sz="1100" spc="20" dirty="0">
                <a:latin typeface="Tahoma"/>
                <a:cs typeface="Tahoma"/>
              </a:rPr>
              <a:t> </a:t>
            </a:r>
            <a:r>
              <a:rPr sz="1100" spc="-65" dirty="0">
                <a:latin typeface="Tahoma"/>
                <a:cs typeface="Tahoma"/>
              </a:rPr>
              <a:t>as</a:t>
            </a:r>
            <a:r>
              <a:rPr sz="1100" spc="15" dirty="0">
                <a:latin typeface="Tahoma"/>
                <a:cs typeface="Tahoma"/>
              </a:rPr>
              <a:t> </a:t>
            </a:r>
            <a:r>
              <a:rPr sz="1100" spc="-45" dirty="0">
                <a:latin typeface="Tahoma"/>
                <a:cs typeface="Tahoma"/>
              </a:rPr>
              <a:t>being </a:t>
            </a:r>
            <a:r>
              <a:rPr sz="1100" spc="-40" dirty="0">
                <a:latin typeface="Tahoma"/>
                <a:cs typeface="Tahoma"/>
              </a:rPr>
              <a:t> </a:t>
            </a:r>
            <a:r>
              <a:rPr sz="1100" spc="-55" dirty="0">
                <a:latin typeface="Tahoma"/>
                <a:cs typeface="Tahoma"/>
              </a:rPr>
              <a:t>composed</a:t>
            </a:r>
            <a:r>
              <a:rPr sz="1100" spc="15" dirty="0">
                <a:latin typeface="Tahoma"/>
                <a:cs typeface="Tahoma"/>
              </a:rPr>
              <a:t> </a:t>
            </a:r>
            <a:r>
              <a:rPr sz="1100" spc="-35" dirty="0">
                <a:latin typeface="Tahoma"/>
                <a:cs typeface="Tahoma"/>
              </a:rPr>
              <a:t>of</a:t>
            </a:r>
            <a:r>
              <a:rPr sz="1100" spc="20" dirty="0">
                <a:latin typeface="Tahoma"/>
                <a:cs typeface="Tahoma"/>
              </a:rPr>
              <a:t> </a:t>
            </a:r>
            <a:r>
              <a:rPr sz="1100" spc="-55" dirty="0">
                <a:latin typeface="Tahoma"/>
                <a:cs typeface="Tahoma"/>
              </a:rPr>
              <a:t>two</a:t>
            </a:r>
            <a:r>
              <a:rPr sz="1100" spc="15" dirty="0">
                <a:latin typeface="Tahoma"/>
                <a:cs typeface="Tahoma"/>
              </a:rPr>
              <a:t> </a:t>
            </a:r>
            <a:r>
              <a:rPr sz="1100" spc="-45" dirty="0">
                <a:latin typeface="Tahoma"/>
                <a:cs typeface="Tahoma"/>
              </a:rPr>
              <a:t>components,</a:t>
            </a:r>
            <a:r>
              <a:rPr sz="1100" spc="20" dirty="0">
                <a:latin typeface="Tahoma"/>
                <a:cs typeface="Tahoma"/>
              </a:rPr>
              <a:t> </a:t>
            </a:r>
            <a:r>
              <a:rPr sz="1100" spc="-55" dirty="0">
                <a:solidFill>
                  <a:srgbClr val="3333B2"/>
                </a:solidFill>
                <a:latin typeface="Tahoma"/>
                <a:cs typeface="Tahoma"/>
              </a:rPr>
              <a:t>a</a:t>
            </a:r>
            <a:r>
              <a:rPr sz="1100" spc="25" dirty="0">
                <a:solidFill>
                  <a:srgbClr val="3333B2"/>
                </a:solidFill>
                <a:latin typeface="Tahoma"/>
                <a:cs typeface="Tahoma"/>
              </a:rPr>
              <a:t> </a:t>
            </a:r>
            <a:r>
              <a:rPr sz="1100" spc="-40" dirty="0">
                <a:solidFill>
                  <a:srgbClr val="3333B2"/>
                </a:solidFill>
                <a:latin typeface="Tahoma"/>
                <a:cs typeface="Tahoma"/>
              </a:rPr>
              <a:t>non-stationary</a:t>
            </a:r>
            <a:r>
              <a:rPr sz="1100" spc="20" dirty="0">
                <a:solidFill>
                  <a:srgbClr val="3333B2"/>
                </a:solidFill>
                <a:latin typeface="Tahoma"/>
                <a:cs typeface="Tahoma"/>
              </a:rPr>
              <a:t> </a:t>
            </a:r>
            <a:r>
              <a:rPr sz="1100" spc="-40" dirty="0">
                <a:solidFill>
                  <a:srgbClr val="3333B2"/>
                </a:solidFill>
                <a:latin typeface="Tahoma"/>
                <a:cs typeface="Tahoma"/>
              </a:rPr>
              <a:t>trend</a:t>
            </a:r>
            <a:r>
              <a:rPr sz="1100" spc="20" dirty="0">
                <a:solidFill>
                  <a:srgbClr val="3333B2"/>
                </a:solidFill>
                <a:latin typeface="Tahoma"/>
                <a:cs typeface="Tahoma"/>
              </a:rPr>
              <a:t> </a:t>
            </a:r>
            <a:r>
              <a:rPr sz="1100" spc="-60" dirty="0">
                <a:solidFill>
                  <a:srgbClr val="3333B2"/>
                </a:solidFill>
                <a:latin typeface="Tahoma"/>
                <a:cs typeface="Tahoma"/>
              </a:rPr>
              <a:t>series </a:t>
            </a:r>
            <a:r>
              <a:rPr sz="1100" spc="-330" dirty="0">
                <a:solidFill>
                  <a:srgbClr val="3333B2"/>
                </a:solidFill>
                <a:latin typeface="Tahoma"/>
                <a:cs typeface="Tahoma"/>
              </a:rPr>
              <a:t> </a:t>
            </a:r>
            <a:r>
              <a:rPr sz="1100" spc="-50" dirty="0">
                <a:latin typeface="Tahoma"/>
                <a:cs typeface="Tahoma"/>
              </a:rPr>
              <a:t>and</a:t>
            </a:r>
            <a:r>
              <a:rPr sz="1100" spc="20" dirty="0">
                <a:latin typeface="Tahoma"/>
                <a:cs typeface="Tahoma"/>
              </a:rPr>
              <a:t> </a:t>
            </a:r>
            <a:r>
              <a:rPr sz="1100" spc="-55" dirty="0">
                <a:solidFill>
                  <a:srgbClr val="3333B2"/>
                </a:solidFill>
                <a:latin typeface="Tahoma"/>
                <a:cs typeface="Tahoma"/>
              </a:rPr>
              <a:t>a</a:t>
            </a:r>
            <a:r>
              <a:rPr sz="1100" spc="20" dirty="0">
                <a:solidFill>
                  <a:srgbClr val="3333B2"/>
                </a:solidFill>
                <a:latin typeface="Tahoma"/>
                <a:cs typeface="Tahoma"/>
              </a:rPr>
              <a:t> </a:t>
            </a:r>
            <a:r>
              <a:rPr sz="1100" spc="-20" dirty="0">
                <a:solidFill>
                  <a:srgbClr val="3333B2"/>
                </a:solidFill>
                <a:latin typeface="Tahoma"/>
                <a:cs typeface="Tahoma"/>
              </a:rPr>
              <a:t>z</a:t>
            </a:r>
            <a:r>
              <a:rPr sz="1100" spc="-60" dirty="0">
                <a:solidFill>
                  <a:srgbClr val="3333B2"/>
                </a:solidFill>
                <a:latin typeface="Tahoma"/>
                <a:cs typeface="Tahoma"/>
              </a:rPr>
              <a:t>ero-mean</a:t>
            </a:r>
            <a:r>
              <a:rPr sz="1100" spc="20" dirty="0">
                <a:solidFill>
                  <a:srgbClr val="3333B2"/>
                </a:solidFill>
                <a:latin typeface="Tahoma"/>
                <a:cs typeface="Tahoma"/>
              </a:rPr>
              <a:t> </a:t>
            </a:r>
            <a:r>
              <a:rPr sz="1100" spc="-30" dirty="0">
                <a:solidFill>
                  <a:srgbClr val="3333B2"/>
                </a:solidFill>
                <a:latin typeface="Tahoma"/>
                <a:cs typeface="Tahoma"/>
              </a:rPr>
              <a:t>station</a:t>
            </a:r>
            <a:r>
              <a:rPr sz="1100" spc="-70" dirty="0">
                <a:solidFill>
                  <a:srgbClr val="3333B2"/>
                </a:solidFill>
                <a:latin typeface="Tahoma"/>
                <a:cs typeface="Tahoma"/>
              </a:rPr>
              <a:t>a</a:t>
            </a:r>
            <a:r>
              <a:rPr sz="1100" spc="-35" dirty="0">
                <a:solidFill>
                  <a:srgbClr val="3333B2"/>
                </a:solidFill>
                <a:latin typeface="Tahoma"/>
                <a:cs typeface="Tahoma"/>
              </a:rPr>
              <a:t>ry</a:t>
            </a:r>
            <a:r>
              <a:rPr sz="1100" spc="20" dirty="0">
                <a:solidFill>
                  <a:srgbClr val="3333B2"/>
                </a:solidFill>
                <a:latin typeface="Tahoma"/>
                <a:cs typeface="Tahoma"/>
              </a:rPr>
              <a:t> </a:t>
            </a:r>
            <a:r>
              <a:rPr sz="1100" spc="-60" dirty="0">
                <a:solidFill>
                  <a:srgbClr val="3333B2"/>
                </a:solidFill>
                <a:latin typeface="Tahoma"/>
                <a:cs typeface="Tahoma"/>
              </a:rPr>
              <a:t>series</a:t>
            </a:r>
            <a:r>
              <a:rPr sz="1100" spc="-35" dirty="0">
                <a:latin typeface="Tahoma"/>
                <a:cs typeface="Tahoma"/>
              </a:rPr>
              <a:t>,</a:t>
            </a:r>
            <a:r>
              <a:rPr sz="1100" spc="20" dirty="0">
                <a:latin typeface="Tahoma"/>
                <a:cs typeface="Tahoma"/>
              </a:rPr>
              <a:t> </a:t>
            </a:r>
            <a:r>
              <a:rPr sz="1100" spc="-40" dirty="0">
                <a:latin typeface="Tahoma"/>
                <a:cs typeface="Tahoma"/>
              </a:rPr>
              <a:t>i.e.</a:t>
            </a:r>
            <a:r>
              <a:rPr sz="1100" spc="140" dirty="0">
                <a:latin typeface="Tahoma"/>
                <a:cs typeface="Tahoma"/>
              </a:rPr>
              <a:t> </a:t>
            </a:r>
            <a:r>
              <a:rPr sz="1100" i="1" spc="-10" dirty="0">
                <a:latin typeface="Arial"/>
                <a:cs typeface="Arial"/>
              </a:rPr>
              <a:t>X</a:t>
            </a:r>
            <a:r>
              <a:rPr sz="1200" i="1" spc="-52" baseline="-10416" dirty="0">
                <a:latin typeface="Trebuchet MS"/>
                <a:cs typeface="Trebuchet MS"/>
              </a:rPr>
              <a:t>t</a:t>
            </a:r>
            <a:r>
              <a:rPr sz="1200" i="1" baseline="-10416" dirty="0">
                <a:latin typeface="Trebuchet MS"/>
                <a:cs typeface="Trebuchet MS"/>
              </a:rPr>
              <a:t> </a:t>
            </a:r>
            <a:r>
              <a:rPr sz="1200" i="1" spc="-112" baseline="-10416" dirty="0">
                <a:latin typeface="Trebuchet MS"/>
                <a:cs typeface="Trebuchet MS"/>
              </a:rPr>
              <a:t> </a:t>
            </a:r>
            <a:r>
              <a:rPr sz="1100" spc="45" dirty="0">
                <a:latin typeface="Tahoma"/>
                <a:cs typeface="Tahoma"/>
              </a:rPr>
              <a:t>=</a:t>
            </a:r>
            <a:r>
              <a:rPr sz="1100" spc="-40" dirty="0">
                <a:latin typeface="Tahoma"/>
                <a:cs typeface="Tahoma"/>
              </a:rPr>
              <a:t> </a:t>
            </a:r>
            <a:r>
              <a:rPr sz="1100" i="1" spc="-50" dirty="0">
                <a:latin typeface="Verdana"/>
                <a:cs typeface="Verdana"/>
              </a:rPr>
              <a:t>µ</a:t>
            </a:r>
            <a:r>
              <a:rPr sz="1200" i="1" spc="-52" baseline="-10416" dirty="0">
                <a:latin typeface="Trebuchet MS"/>
                <a:cs typeface="Trebuchet MS"/>
              </a:rPr>
              <a:t>t</a:t>
            </a:r>
            <a:r>
              <a:rPr sz="1200" i="1" spc="157" baseline="-10416" dirty="0">
                <a:latin typeface="Trebuchet MS"/>
                <a:cs typeface="Trebuchet MS"/>
              </a:rPr>
              <a:t> </a:t>
            </a:r>
            <a:r>
              <a:rPr sz="1100" spc="45" dirty="0">
                <a:latin typeface="Tahoma"/>
                <a:cs typeface="Tahoma"/>
              </a:rPr>
              <a:t>+</a:t>
            </a:r>
            <a:r>
              <a:rPr sz="1100" spc="-105" dirty="0">
                <a:latin typeface="Tahoma"/>
                <a:cs typeface="Tahoma"/>
              </a:rPr>
              <a:t> </a:t>
            </a:r>
            <a:r>
              <a:rPr sz="1100" i="1" spc="-10" dirty="0">
                <a:latin typeface="Arial"/>
                <a:cs typeface="Arial"/>
              </a:rPr>
              <a:t>Y</a:t>
            </a:r>
            <a:r>
              <a:rPr sz="1200" i="1" spc="-52" baseline="-10416" dirty="0">
                <a:latin typeface="Trebuchet MS"/>
                <a:cs typeface="Trebuchet MS"/>
              </a:rPr>
              <a:t>t</a:t>
            </a:r>
            <a:r>
              <a:rPr sz="1200" i="1" spc="-202" baseline="-10416" dirty="0">
                <a:latin typeface="Trebuchet MS"/>
                <a:cs typeface="Trebuchet MS"/>
              </a:rPr>
              <a:t> </a:t>
            </a:r>
            <a:r>
              <a:rPr sz="1100" spc="-35" dirty="0">
                <a:latin typeface="Tahoma"/>
                <a:cs typeface="Tahoma"/>
              </a:rPr>
              <a:t>.</a:t>
            </a:r>
            <a:endParaRPr sz="1100" dirty="0">
              <a:latin typeface="Tahoma"/>
              <a:cs typeface="Tahoma"/>
            </a:endParaRPr>
          </a:p>
          <a:p>
            <a:pPr marL="240029" indent="-139700">
              <a:spcBef>
                <a:spcPts val="90"/>
              </a:spcBef>
              <a:buClr>
                <a:srgbClr val="3333B2"/>
              </a:buClr>
              <a:buFont typeface="Lucida Sans Unicode"/>
              <a:buChar char="•"/>
              <a:tabLst>
                <a:tab pos="240665" algn="l"/>
              </a:tabLst>
            </a:pPr>
            <a:r>
              <a:rPr sz="1100" b="1" spc="-35" dirty="0">
                <a:latin typeface="Arial"/>
                <a:cs typeface="Arial"/>
              </a:rPr>
              <a:t>Strategies</a:t>
            </a:r>
            <a:endParaRPr sz="1100" dirty="0">
              <a:latin typeface="Arial"/>
              <a:cs typeface="Arial"/>
            </a:endParaRPr>
          </a:p>
          <a:p>
            <a:pPr marL="516890" marR="167640" lvl="1" indent="-132715">
              <a:spcBef>
                <a:spcPts val="120"/>
              </a:spcBef>
              <a:buChar char="–"/>
              <a:tabLst>
                <a:tab pos="517525" algn="l"/>
              </a:tabLst>
            </a:pPr>
            <a:r>
              <a:rPr sz="1000" spc="-35" dirty="0">
                <a:solidFill>
                  <a:srgbClr val="3333B2"/>
                </a:solidFill>
                <a:latin typeface="Tahoma"/>
                <a:cs typeface="Tahoma"/>
              </a:rPr>
              <a:t>Detrending</a:t>
            </a:r>
            <a:r>
              <a:rPr sz="1000" spc="-35" dirty="0">
                <a:latin typeface="Tahoma"/>
                <a:cs typeface="Tahoma"/>
              </a:rPr>
              <a:t>:</a:t>
            </a:r>
            <a:r>
              <a:rPr sz="1000" spc="125" dirty="0">
                <a:latin typeface="Tahoma"/>
                <a:cs typeface="Tahoma"/>
              </a:rPr>
              <a:t> </a:t>
            </a:r>
            <a:r>
              <a:rPr sz="1000" spc="-20" dirty="0">
                <a:latin typeface="Tahoma"/>
                <a:cs typeface="Tahoma"/>
              </a:rPr>
              <a:t>Subtracting</a:t>
            </a:r>
            <a:r>
              <a:rPr sz="1000" spc="15" dirty="0">
                <a:latin typeface="Tahoma"/>
                <a:cs typeface="Tahoma"/>
              </a:rPr>
              <a:t> </a:t>
            </a:r>
            <a:r>
              <a:rPr sz="1000" spc="-20" dirty="0">
                <a:latin typeface="Tahoma"/>
                <a:cs typeface="Tahoma"/>
              </a:rPr>
              <a:t>with</a:t>
            </a:r>
            <a:r>
              <a:rPr sz="1000" spc="15" dirty="0">
                <a:latin typeface="Tahoma"/>
                <a:cs typeface="Tahoma"/>
              </a:rPr>
              <a:t> </a:t>
            </a:r>
            <a:r>
              <a:rPr sz="1000" spc="-50" dirty="0">
                <a:latin typeface="Tahoma"/>
                <a:cs typeface="Tahoma"/>
              </a:rPr>
              <a:t>an</a:t>
            </a:r>
            <a:r>
              <a:rPr sz="1000" spc="20" dirty="0">
                <a:latin typeface="Tahoma"/>
                <a:cs typeface="Tahoma"/>
              </a:rPr>
              <a:t> </a:t>
            </a:r>
            <a:r>
              <a:rPr sz="1000" spc="-35" dirty="0">
                <a:latin typeface="Tahoma"/>
                <a:cs typeface="Tahoma"/>
              </a:rPr>
              <a:t>estimate</a:t>
            </a:r>
            <a:r>
              <a:rPr sz="1000" spc="15" dirty="0">
                <a:latin typeface="Tahoma"/>
                <a:cs typeface="Tahoma"/>
              </a:rPr>
              <a:t> </a:t>
            </a:r>
            <a:r>
              <a:rPr sz="1000" spc="-40" dirty="0">
                <a:latin typeface="Tahoma"/>
                <a:cs typeface="Tahoma"/>
              </a:rPr>
              <a:t>for</a:t>
            </a:r>
            <a:r>
              <a:rPr sz="1000" spc="20" dirty="0">
                <a:latin typeface="Tahoma"/>
                <a:cs typeface="Tahoma"/>
              </a:rPr>
              <a:t> </a:t>
            </a:r>
            <a:r>
              <a:rPr sz="1000" spc="-35" dirty="0">
                <a:latin typeface="Tahoma"/>
                <a:cs typeface="Tahoma"/>
              </a:rPr>
              <a:t>trend</a:t>
            </a:r>
            <a:r>
              <a:rPr sz="1000" spc="15" dirty="0">
                <a:latin typeface="Tahoma"/>
                <a:cs typeface="Tahoma"/>
              </a:rPr>
              <a:t> </a:t>
            </a:r>
            <a:r>
              <a:rPr sz="1000" spc="-45" dirty="0">
                <a:latin typeface="Tahoma"/>
                <a:cs typeface="Tahoma"/>
              </a:rPr>
              <a:t>and</a:t>
            </a:r>
            <a:r>
              <a:rPr sz="1000" spc="15" dirty="0">
                <a:latin typeface="Tahoma"/>
                <a:cs typeface="Tahoma"/>
              </a:rPr>
              <a:t> </a:t>
            </a:r>
            <a:r>
              <a:rPr sz="1000" spc="-45" dirty="0">
                <a:latin typeface="Tahoma"/>
                <a:cs typeface="Tahoma"/>
              </a:rPr>
              <a:t>deal </a:t>
            </a:r>
            <a:r>
              <a:rPr sz="1000" spc="-295" dirty="0">
                <a:latin typeface="Tahoma"/>
                <a:cs typeface="Tahoma"/>
              </a:rPr>
              <a:t> </a:t>
            </a:r>
            <a:r>
              <a:rPr sz="1000" spc="-20" dirty="0">
                <a:latin typeface="Tahoma"/>
                <a:cs typeface="Tahoma"/>
              </a:rPr>
              <a:t>with</a:t>
            </a:r>
            <a:r>
              <a:rPr sz="1000" spc="10" dirty="0">
                <a:latin typeface="Tahoma"/>
                <a:cs typeface="Tahoma"/>
              </a:rPr>
              <a:t> </a:t>
            </a:r>
            <a:r>
              <a:rPr sz="1000" spc="-40" dirty="0">
                <a:latin typeface="Tahoma"/>
                <a:cs typeface="Tahoma"/>
              </a:rPr>
              <a:t>residuals.</a:t>
            </a:r>
            <a:endParaRPr sz="1000" dirty="0">
              <a:latin typeface="Tahoma"/>
              <a:cs typeface="Tahoma"/>
            </a:endParaRPr>
          </a:p>
          <a:p>
            <a:pPr marL="463550" algn="ctr">
              <a:lnSpc>
                <a:spcPts val="1190"/>
              </a:lnSpc>
            </a:pPr>
            <a:r>
              <a:rPr sz="1000" i="1" spc="-405" dirty="0">
                <a:latin typeface="Arial"/>
                <a:cs typeface="Arial"/>
              </a:rPr>
              <a:t>Y</a:t>
            </a:r>
            <a:r>
              <a:rPr sz="1500" spc="-232" baseline="13888" dirty="0">
                <a:latin typeface="Tahoma"/>
                <a:cs typeface="Tahoma"/>
              </a:rPr>
              <a:t>ˆ</a:t>
            </a:r>
            <a:r>
              <a:rPr sz="1050" i="1" spc="-44" baseline="-11904" dirty="0">
                <a:latin typeface="Trebuchet MS"/>
                <a:cs typeface="Trebuchet MS"/>
              </a:rPr>
              <a:t>t</a:t>
            </a:r>
            <a:r>
              <a:rPr sz="1050" i="1" baseline="-11904" dirty="0">
                <a:latin typeface="Trebuchet MS"/>
                <a:cs typeface="Trebuchet MS"/>
              </a:rPr>
              <a:t> </a:t>
            </a:r>
            <a:r>
              <a:rPr sz="1050" i="1" spc="-75" baseline="-11904" dirty="0">
                <a:latin typeface="Trebuchet MS"/>
                <a:cs typeface="Trebuchet MS"/>
              </a:rPr>
              <a:t> </a:t>
            </a:r>
            <a:r>
              <a:rPr sz="1000" spc="45" dirty="0">
                <a:latin typeface="Tahoma"/>
                <a:cs typeface="Tahoma"/>
              </a:rPr>
              <a:t>=</a:t>
            </a:r>
            <a:r>
              <a:rPr sz="1000" spc="-35" dirty="0">
                <a:latin typeface="Tahoma"/>
                <a:cs typeface="Tahoma"/>
              </a:rPr>
              <a:t> </a:t>
            </a:r>
            <a:r>
              <a:rPr sz="1000" i="1" spc="-5" dirty="0">
                <a:latin typeface="Arial"/>
                <a:cs typeface="Arial"/>
              </a:rPr>
              <a:t>X</a:t>
            </a:r>
            <a:r>
              <a:rPr sz="1050" i="1" spc="-44" baseline="-11904" dirty="0">
                <a:latin typeface="Trebuchet MS"/>
                <a:cs typeface="Trebuchet MS"/>
              </a:rPr>
              <a:t>t</a:t>
            </a:r>
            <a:r>
              <a:rPr sz="1050" i="1" baseline="-11904" dirty="0">
                <a:latin typeface="Trebuchet MS"/>
                <a:cs typeface="Trebuchet MS"/>
              </a:rPr>
              <a:t> </a:t>
            </a:r>
            <a:r>
              <a:rPr sz="1050" i="1" spc="-157" baseline="-11904" dirty="0">
                <a:latin typeface="Trebuchet MS"/>
                <a:cs typeface="Trebuchet MS"/>
              </a:rPr>
              <a:t> </a:t>
            </a:r>
            <a:r>
              <a:rPr sz="1000" spc="-25" dirty="0">
                <a:latin typeface="Lucida Sans Unicode"/>
                <a:cs typeface="Lucida Sans Unicode"/>
              </a:rPr>
              <a:t>−</a:t>
            </a:r>
            <a:r>
              <a:rPr sz="1000" spc="-95" dirty="0">
                <a:latin typeface="Lucida Sans Unicode"/>
                <a:cs typeface="Lucida Sans Unicode"/>
              </a:rPr>
              <a:t> </a:t>
            </a:r>
            <a:r>
              <a:rPr sz="1000" i="1" spc="-415" dirty="0">
                <a:latin typeface="Verdana"/>
                <a:cs typeface="Verdana"/>
              </a:rPr>
              <a:t>µ</a:t>
            </a:r>
            <a:r>
              <a:rPr sz="1000" spc="-185" dirty="0">
                <a:latin typeface="Tahoma"/>
                <a:cs typeface="Tahoma"/>
              </a:rPr>
              <a:t>ˆ</a:t>
            </a:r>
            <a:r>
              <a:rPr sz="1050" i="1" spc="-44" baseline="-11904" dirty="0">
                <a:latin typeface="Trebuchet MS"/>
                <a:cs typeface="Trebuchet MS"/>
              </a:rPr>
              <a:t>t</a:t>
            </a:r>
            <a:endParaRPr sz="1050" baseline="-11904" dirty="0">
              <a:latin typeface="Trebuchet MS"/>
              <a:cs typeface="Trebuchet MS"/>
            </a:endParaRPr>
          </a:p>
          <a:p>
            <a:pPr marL="516890" marR="113030" lvl="1" indent="-132715">
              <a:spcBef>
                <a:spcPts val="505"/>
              </a:spcBef>
              <a:buChar char="–"/>
              <a:tabLst>
                <a:tab pos="517525" algn="l"/>
              </a:tabLst>
            </a:pPr>
            <a:r>
              <a:rPr sz="1000" spc="-35" dirty="0">
                <a:solidFill>
                  <a:srgbClr val="3333B2"/>
                </a:solidFill>
                <a:latin typeface="Tahoma"/>
                <a:cs typeface="Tahoma"/>
              </a:rPr>
              <a:t>Differencing</a:t>
            </a:r>
            <a:r>
              <a:rPr sz="1000" spc="-35" dirty="0">
                <a:latin typeface="Tahoma"/>
                <a:cs typeface="Tahoma"/>
              </a:rPr>
              <a:t>:</a:t>
            </a:r>
            <a:r>
              <a:rPr sz="1000" spc="130" dirty="0">
                <a:latin typeface="Tahoma"/>
                <a:cs typeface="Tahoma"/>
              </a:rPr>
              <a:t> </a:t>
            </a:r>
            <a:r>
              <a:rPr sz="1000" spc="-20" dirty="0">
                <a:latin typeface="Tahoma"/>
                <a:cs typeface="Tahoma"/>
              </a:rPr>
              <a:t>Recall</a:t>
            </a:r>
            <a:r>
              <a:rPr sz="1000" spc="25" dirty="0">
                <a:latin typeface="Tahoma"/>
                <a:cs typeface="Tahoma"/>
              </a:rPr>
              <a:t> </a:t>
            </a:r>
            <a:r>
              <a:rPr sz="1000" spc="-10" dirty="0">
                <a:latin typeface="Tahoma"/>
                <a:cs typeface="Tahoma"/>
              </a:rPr>
              <a:t>that</a:t>
            </a:r>
            <a:r>
              <a:rPr sz="1000" spc="20" dirty="0">
                <a:latin typeface="Tahoma"/>
                <a:cs typeface="Tahoma"/>
              </a:rPr>
              <a:t> </a:t>
            </a:r>
            <a:r>
              <a:rPr sz="1000" spc="-45" dirty="0">
                <a:latin typeface="Tahoma"/>
                <a:cs typeface="Tahoma"/>
              </a:rPr>
              <a:t>random</a:t>
            </a:r>
            <a:r>
              <a:rPr sz="1000" spc="25" dirty="0">
                <a:latin typeface="Tahoma"/>
                <a:cs typeface="Tahoma"/>
              </a:rPr>
              <a:t> </a:t>
            </a:r>
            <a:r>
              <a:rPr sz="1000" spc="-40" dirty="0">
                <a:latin typeface="Tahoma"/>
                <a:cs typeface="Tahoma"/>
              </a:rPr>
              <a:t>walk</a:t>
            </a:r>
            <a:r>
              <a:rPr sz="1000" spc="15" dirty="0">
                <a:latin typeface="Tahoma"/>
                <a:cs typeface="Tahoma"/>
              </a:rPr>
              <a:t> </a:t>
            </a:r>
            <a:r>
              <a:rPr sz="1000" spc="-20" dirty="0">
                <a:latin typeface="Tahoma"/>
                <a:cs typeface="Tahoma"/>
              </a:rPr>
              <a:t>with</a:t>
            </a:r>
            <a:r>
              <a:rPr sz="1000" spc="25" dirty="0">
                <a:latin typeface="Tahoma"/>
                <a:cs typeface="Tahoma"/>
              </a:rPr>
              <a:t> </a:t>
            </a:r>
            <a:r>
              <a:rPr sz="1000" spc="-10" dirty="0">
                <a:latin typeface="Tahoma"/>
                <a:cs typeface="Tahoma"/>
              </a:rPr>
              <a:t>drift</a:t>
            </a:r>
            <a:r>
              <a:rPr sz="1000" spc="20" dirty="0">
                <a:latin typeface="Tahoma"/>
                <a:cs typeface="Tahoma"/>
              </a:rPr>
              <a:t> </a:t>
            </a:r>
            <a:r>
              <a:rPr sz="1000" spc="-30" dirty="0">
                <a:latin typeface="Tahoma"/>
                <a:cs typeface="Tahoma"/>
              </a:rPr>
              <a:t>is</a:t>
            </a:r>
            <a:r>
              <a:rPr sz="1000" spc="25" dirty="0">
                <a:latin typeface="Tahoma"/>
                <a:cs typeface="Tahoma"/>
              </a:rPr>
              <a:t> </a:t>
            </a:r>
            <a:r>
              <a:rPr sz="1000" spc="-40" dirty="0">
                <a:latin typeface="Tahoma"/>
                <a:cs typeface="Tahoma"/>
              </a:rPr>
              <a:t>capable</a:t>
            </a:r>
            <a:r>
              <a:rPr sz="1000" spc="20" dirty="0">
                <a:latin typeface="Tahoma"/>
                <a:cs typeface="Tahoma"/>
              </a:rPr>
              <a:t> </a:t>
            </a:r>
            <a:r>
              <a:rPr sz="1000" spc="-30" dirty="0">
                <a:latin typeface="Tahoma"/>
                <a:cs typeface="Tahoma"/>
              </a:rPr>
              <a:t>of </a:t>
            </a:r>
            <a:r>
              <a:rPr sz="1000" spc="-300" dirty="0">
                <a:latin typeface="Tahoma"/>
                <a:cs typeface="Tahoma"/>
              </a:rPr>
              <a:t> </a:t>
            </a:r>
            <a:r>
              <a:rPr sz="1000" spc="-45" dirty="0">
                <a:latin typeface="Tahoma"/>
                <a:cs typeface="Tahoma"/>
              </a:rPr>
              <a:t>representing</a:t>
            </a:r>
            <a:r>
              <a:rPr sz="1000" spc="20" dirty="0">
                <a:latin typeface="Tahoma"/>
                <a:cs typeface="Tahoma"/>
              </a:rPr>
              <a:t> </a:t>
            </a:r>
            <a:r>
              <a:rPr sz="1000" spc="-35" dirty="0">
                <a:latin typeface="Tahoma"/>
                <a:cs typeface="Tahoma"/>
              </a:rPr>
              <a:t>trend,</a:t>
            </a:r>
            <a:r>
              <a:rPr sz="1000" spc="20" dirty="0">
                <a:latin typeface="Tahoma"/>
                <a:cs typeface="Tahoma"/>
              </a:rPr>
              <a:t> </a:t>
            </a:r>
            <a:r>
              <a:rPr sz="1000" spc="-35" dirty="0">
                <a:latin typeface="Tahoma"/>
                <a:cs typeface="Tahoma"/>
              </a:rPr>
              <a:t>thus</a:t>
            </a:r>
            <a:r>
              <a:rPr sz="1000" spc="15" dirty="0">
                <a:latin typeface="Tahoma"/>
                <a:cs typeface="Tahoma"/>
              </a:rPr>
              <a:t> </a:t>
            </a:r>
            <a:r>
              <a:rPr sz="1000" spc="-90" dirty="0">
                <a:latin typeface="Tahoma"/>
                <a:cs typeface="Tahoma"/>
              </a:rPr>
              <a:t>we</a:t>
            </a:r>
            <a:r>
              <a:rPr sz="1000" spc="25" dirty="0">
                <a:latin typeface="Tahoma"/>
                <a:cs typeface="Tahoma"/>
              </a:rPr>
              <a:t> </a:t>
            </a:r>
            <a:r>
              <a:rPr sz="1000" spc="-40" dirty="0">
                <a:latin typeface="Tahoma"/>
                <a:cs typeface="Tahoma"/>
              </a:rPr>
              <a:t>can</a:t>
            </a:r>
            <a:r>
              <a:rPr sz="1000" spc="15" dirty="0">
                <a:latin typeface="Tahoma"/>
                <a:cs typeface="Tahoma"/>
              </a:rPr>
              <a:t> </a:t>
            </a:r>
            <a:r>
              <a:rPr sz="1000" spc="-40" dirty="0">
                <a:latin typeface="Tahoma"/>
                <a:cs typeface="Tahoma"/>
              </a:rPr>
              <a:t>model</a:t>
            </a:r>
            <a:r>
              <a:rPr sz="1000" spc="25" dirty="0">
                <a:latin typeface="Tahoma"/>
                <a:cs typeface="Tahoma"/>
              </a:rPr>
              <a:t> </a:t>
            </a:r>
            <a:r>
              <a:rPr sz="1000" spc="-35" dirty="0">
                <a:latin typeface="Tahoma"/>
                <a:cs typeface="Tahoma"/>
              </a:rPr>
              <a:t>trend</a:t>
            </a:r>
            <a:r>
              <a:rPr sz="1000" spc="20" dirty="0">
                <a:latin typeface="Tahoma"/>
                <a:cs typeface="Tahoma"/>
              </a:rPr>
              <a:t> </a:t>
            </a:r>
            <a:r>
              <a:rPr sz="1000" spc="-60" dirty="0">
                <a:latin typeface="Tahoma"/>
                <a:cs typeface="Tahoma"/>
              </a:rPr>
              <a:t>as</a:t>
            </a:r>
            <a:r>
              <a:rPr sz="1000" spc="20" dirty="0">
                <a:latin typeface="Tahoma"/>
                <a:cs typeface="Tahoma"/>
              </a:rPr>
              <a:t> </a:t>
            </a:r>
            <a:r>
              <a:rPr sz="1000" spc="-50" dirty="0">
                <a:latin typeface="Tahoma"/>
                <a:cs typeface="Tahoma"/>
              </a:rPr>
              <a:t>a</a:t>
            </a:r>
            <a:r>
              <a:rPr sz="1000" spc="15" dirty="0">
                <a:latin typeface="Tahoma"/>
                <a:cs typeface="Tahoma"/>
              </a:rPr>
              <a:t> </a:t>
            </a:r>
            <a:r>
              <a:rPr sz="1000" spc="-25" dirty="0">
                <a:latin typeface="Tahoma"/>
                <a:cs typeface="Tahoma"/>
              </a:rPr>
              <a:t>stochastic </a:t>
            </a:r>
            <a:r>
              <a:rPr sz="1000" spc="-20" dirty="0">
                <a:latin typeface="Tahoma"/>
                <a:cs typeface="Tahoma"/>
              </a:rPr>
              <a:t> </a:t>
            </a:r>
            <a:r>
              <a:rPr sz="1000" spc="-40" dirty="0">
                <a:latin typeface="Tahoma"/>
                <a:cs typeface="Tahoma"/>
              </a:rPr>
              <a:t>component</a:t>
            </a:r>
            <a:r>
              <a:rPr sz="1000" spc="10" dirty="0">
                <a:latin typeface="Tahoma"/>
                <a:cs typeface="Tahoma"/>
              </a:rPr>
              <a:t> </a:t>
            </a:r>
            <a:r>
              <a:rPr sz="1000" spc="-60" dirty="0">
                <a:latin typeface="Tahoma"/>
                <a:cs typeface="Tahoma"/>
              </a:rPr>
              <a:t>as</a:t>
            </a:r>
            <a:r>
              <a:rPr sz="1000" spc="15" dirty="0">
                <a:latin typeface="Tahoma"/>
                <a:cs typeface="Tahoma"/>
              </a:rPr>
              <a:t> </a:t>
            </a:r>
            <a:r>
              <a:rPr sz="1000" spc="-40" dirty="0">
                <a:latin typeface="Tahoma"/>
                <a:cs typeface="Tahoma"/>
              </a:rPr>
              <a:t>well.</a:t>
            </a:r>
            <a:endParaRPr sz="1000" dirty="0">
              <a:latin typeface="Tahoma"/>
              <a:cs typeface="Tahoma"/>
            </a:endParaRPr>
          </a:p>
          <a:p>
            <a:pPr marL="463550" algn="ctr">
              <a:spcBef>
                <a:spcPts val="780"/>
              </a:spcBef>
            </a:pPr>
            <a:r>
              <a:rPr sz="1000" i="1" spc="-45" dirty="0">
                <a:latin typeface="Verdana"/>
                <a:cs typeface="Verdana"/>
              </a:rPr>
              <a:t>µ</a:t>
            </a:r>
            <a:r>
              <a:rPr sz="1050" i="1" spc="-44" baseline="-11904" dirty="0">
                <a:latin typeface="Trebuchet MS"/>
                <a:cs typeface="Trebuchet MS"/>
              </a:rPr>
              <a:t>t </a:t>
            </a:r>
            <a:r>
              <a:rPr sz="1050" i="1" spc="-75" baseline="-11904" dirty="0">
                <a:latin typeface="Trebuchet MS"/>
                <a:cs typeface="Trebuchet MS"/>
              </a:rPr>
              <a:t> </a:t>
            </a:r>
            <a:r>
              <a:rPr sz="1000" spc="45" dirty="0">
                <a:latin typeface="Tahoma"/>
                <a:cs typeface="Tahoma"/>
              </a:rPr>
              <a:t>=</a:t>
            </a:r>
            <a:r>
              <a:rPr sz="1000" spc="-35" dirty="0">
                <a:latin typeface="Tahoma"/>
                <a:cs typeface="Tahoma"/>
              </a:rPr>
              <a:t> </a:t>
            </a:r>
            <a:r>
              <a:rPr sz="1000" i="1" spc="-170" dirty="0">
                <a:latin typeface="Verdana"/>
                <a:cs typeface="Verdana"/>
              </a:rPr>
              <a:t>δ</a:t>
            </a:r>
            <a:r>
              <a:rPr sz="1000" i="1" spc="-95" dirty="0">
                <a:latin typeface="Verdana"/>
                <a:cs typeface="Verdana"/>
              </a:rPr>
              <a:t> </a:t>
            </a:r>
            <a:r>
              <a:rPr sz="1000" spc="45" dirty="0">
                <a:latin typeface="Tahoma"/>
                <a:cs typeface="Tahoma"/>
              </a:rPr>
              <a:t>+</a:t>
            </a:r>
            <a:r>
              <a:rPr sz="1000" spc="-95" dirty="0">
                <a:latin typeface="Tahoma"/>
                <a:cs typeface="Tahoma"/>
              </a:rPr>
              <a:t> </a:t>
            </a:r>
            <a:r>
              <a:rPr sz="1000" i="1" spc="-45" dirty="0">
                <a:latin typeface="Verdana"/>
                <a:cs typeface="Verdana"/>
              </a:rPr>
              <a:t>µ</a:t>
            </a:r>
            <a:r>
              <a:rPr sz="1050" i="1" spc="22" baseline="-11904" dirty="0">
                <a:latin typeface="Trebuchet MS"/>
                <a:cs typeface="Trebuchet MS"/>
              </a:rPr>
              <a:t>t</a:t>
            </a:r>
            <a:r>
              <a:rPr sz="1050" i="1" spc="315" baseline="-11904" dirty="0">
                <a:latin typeface="Arial"/>
                <a:cs typeface="Arial"/>
              </a:rPr>
              <a:t>−</a:t>
            </a:r>
            <a:r>
              <a:rPr sz="1050" spc="-22" baseline="-11904" dirty="0">
                <a:latin typeface="Tahoma"/>
                <a:cs typeface="Tahoma"/>
              </a:rPr>
              <a:t>1</a:t>
            </a:r>
            <a:r>
              <a:rPr sz="1050" spc="75" baseline="-11904" dirty="0">
                <a:latin typeface="Tahoma"/>
                <a:cs typeface="Tahoma"/>
              </a:rPr>
              <a:t> </a:t>
            </a:r>
            <a:r>
              <a:rPr sz="1000" spc="45" dirty="0">
                <a:latin typeface="Tahoma"/>
                <a:cs typeface="Tahoma"/>
              </a:rPr>
              <a:t>+</a:t>
            </a:r>
            <a:r>
              <a:rPr sz="1000" spc="-95" dirty="0">
                <a:latin typeface="Tahoma"/>
                <a:cs typeface="Tahoma"/>
              </a:rPr>
              <a:t> </a:t>
            </a:r>
            <a:r>
              <a:rPr sz="1000" i="1" spc="-45" dirty="0">
                <a:latin typeface="Arial"/>
                <a:cs typeface="Arial"/>
              </a:rPr>
              <a:t>w</a:t>
            </a:r>
            <a:r>
              <a:rPr sz="1050" i="1" spc="-44" baseline="-11904" dirty="0">
                <a:latin typeface="Trebuchet MS"/>
                <a:cs typeface="Trebuchet MS"/>
              </a:rPr>
              <a:t>t</a:t>
            </a:r>
            <a:endParaRPr sz="1050" baseline="-11904" dirty="0">
              <a:latin typeface="Trebuchet MS"/>
              <a:cs typeface="Trebuchet MS"/>
            </a:endParaRPr>
          </a:p>
          <a:p>
            <a:pPr marL="463550" algn="ctr">
              <a:spcBef>
                <a:spcPts val="295"/>
              </a:spcBef>
            </a:pPr>
            <a:r>
              <a:rPr sz="1000" spc="-35" dirty="0">
                <a:latin typeface="Lucida Sans Unicode"/>
                <a:cs typeface="Lucida Sans Unicode"/>
              </a:rPr>
              <a:t>∇</a:t>
            </a:r>
            <a:r>
              <a:rPr sz="1000" i="1" spc="-35" dirty="0">
                <a:latin typeface="Arial"/>
                <a:cs typeface="Arial"/>
              </a:rPr>
              <a:t>X</a:t>
            </a:r>
            <a:r>
              <a:rPr sz="1050" i="1" spc="-52" baseline="-11904" dirty="0">
                <a:latin typeface="Trebuchet MS"/>
                <a:cs typeface="Trebuchet MS"/>
              </a:rPr>
              <a:t>t</a:t>
            </a:r>
            <a:r>
              <a:rPr sz="1050" i="1" spc="-15" baseline="-11904" dirty="0">
                <a:latin typeface="Trebuchet MS"/>
                <a:cs typeface="Trebuchet MS"/>
              </a:rPr>
              <a:t> </a:t>
            </a:r>
            <a:r>
              <a:rPr sz="1000" spc="45" dirty="0">
                <a:latin typeface="Tahoma"/>
                <a:cs typeface="Tahoma"/>
              </a:rPr>
              <a:t>=</a:t>
            </a:r>
            <a:r>
              <a:rPr sz="1000" spc="-35" dirty="0">
                <a:latin typeface="Tahoma"/>
                <a:cs typeface="Tahoma"/>
              </a:rPr>
              <a:t> </a:t>
            </a:r>
            <a:r>
              <a:rPr sz="1000" i="1" spc="-20" dirty="0">
                <a:latin typeface="Arial"/>
                <a:cs typeface="Arial"/>
              </a:rPr>
              <a:t>X</a:t>
            </a:r>
            <a:r>
              <a:rPr sz="1050" i="1" spc="-30" baseline="-11904" dirty="0">
                <a:latin typeface="Trebuchet MS"/>
                <a:cs typeface="Trebuchet MS"/>
              </a:rPr>
              <a:t>t</a:t>
            </a:r>
            <a:r>
              <a:rPr sz="1050" i="1" spc="157" baseline="-11904" dirty="0">
                <a:latin typeface="Trebuchet MS"/>
                <a:cs typeface="Trebuchet MS"/>
              </a:rPr>
              <a:t> </a:t>
            </a:r>
            <a:r>
              <a:rPr sz="1000" spc="-25" dirty="0">
                <a:latin typeface="Lucida Sans Unicode"/>
                <a:cs typeface="Lucida Sans Unicode"/>
              </a:rPr>
              <a:t>−</a:t>
            </a:r>
            <a:r>
              <a:rPr sz="1000" spc="-95" dirty="0">
                <a:latin typeface="Lucida Sans Unicode"/>
                <a:cs typeface="Lucida Sans Unicode"/>
              </a:rPr>
              <a:t> </a:t>
            </a:r>
            <a:r>
              <a:rPr sz="1000" i="1" spc="50" dirty="0">
                <a:latin typeface="Arial"/>
                <a:cs typeface="Arial"/>
              </a:rPr>
              <a:t>X</a:t>
            </a:r>
            <a:r>
              <a:rPr sz="1050" i="1" spc="75" baseline="-11904" dirty="0">
                <a:latin typeface="Trebuchet MS"/>
                <a:cs typeface="Trebuchet MS"/>
              </a:rPr>
              <a:t>t</a:t>
            </a:r>
            <a:r>
              <a:rPr sz="1050" i="1" spc="75" baseline="-11904" dirty="0">
                <a:latin typeface="Arial"/>
                <a:cs typeface="Arial"/>
              </a:rPr>
              <a:t>−</a:t>
            </a:r>
            <a:r>
              <a:rPr sz="1050" spc="75" baseline="-11904" dirty="0">
                <a:latin typeface="Tahoma"/>
                <a:cs typeface="Tahoma"/>
              </a:rPr>
              <a:t>1</a:t>
            </a:r>
            <a:r>
              <a:rPr sz="1050" spc="157" baseline="-11904" dirty="0">
                <a:latin typeface="Tahoma"/>
                <a:cs typeface="Tahoma"/>
              </a:rPr>
              <a:t> </a:t>
            </a:r>
            <a:r>
              <a:rPr sz="1000" spc="45" dirty="0">
                <a:latin typeface="Tahoma"/>
                <a:cs typeface="Tahoma"/>
              </a:rPr>
              <a:t>=</a:t>
            </a:r>
            <a:r>
              <a:rPr sz="1000" spc="-35" dirty="0">
                <a:latin typeface="Tahoma"/>
                <a:cs typeface="Tahoma"/>
              </a:rPr>
              <a:t> </a:t>
            </a:r>
            <a:r>
              <a:rPr sz="1000" i="1" spc="-170" dirty="0">
                <a:latin typeface="Verdana"/>
                <a:cs typeface="Verdana"/>
              </a:rPr>
              <a:t>δ</a:t>
            </a:r>
            <a:r>
              <a:rPr sz="1000" i="1" spc="-95" dirty="0">
                <a:latin typeface="Verdana"/>
                <a:cs typeface="Verdana"/>
              </a:rPr>
              <a:t> </a:t>
            </a:r>
            <a:r>
              <a:rPr sz="1000" spc="45" dirty="0">
                <a:latin typeface="Tahoma"/>
                <a:cs typeface="Tahoma"/>
              </a:rPr>
              <a:t>+</a:t>
            </a:r>
            <a:r>
              <a:rPr sz="1000" spc="-95" dirty="0">
                <a:latin typeface="Tahoma"/>
                <a:cs typeface="Tahoma"/>
              </a:rPr>
              <a:t> </a:t>
            </a:r>
            <a:r>
              <a:rPr sz="1000" i="1" spc="-35" dirty="0">
                <a:latin typeface="Arial"/>
                <a:cs typeface="Arial"/>
              </a:rPr>
              <a:t>w</a:t>
            </a:r>
            <a:r>
              <a:rPr sz="1050" i="1" spc="-52" baseline="-11904" dirty="0">
                <a:latin typeface="Trebuchet MS"/>
                <a:cs typeface="Trebuchet MS"/>
              </a:rPr>
              <a:t>t</a:t>
            </a:r>
            <a:r>
              <a:rPr sz="1050" i="1" spc="157" baseline="-11904" dirty="0">
                <a:latin typeface="Trebuchet MS"/>
                <a:cs typeface="Trebuchet MS"/>
              </a:rPr>
              <a:t> </a:t>
            </a:r>
            <a:r>
              <a:rPr sz="1000" spc="45" dirty="0">
                <a:latin typeface="Tahoma"/>
                <a:cs typeface="Tahoma"/>
              </a:rPr>
              <a:t>+</a:t>
            </a:r>
            <a:r>
              <a:rPr sz="1000" spc="-95" dirty="0">
                <a:latin typeface="Tahoma"/>
                <a:cs typeface="Tahoma"/>
              </a:rPr>
              <a:t> </a:t>
            </a:r>
            <a:r>
              <a:rPr sz="1000" spc="-10" dirty="0">
                <a:latin typeface="Tahoma"/>
                <a:cs typeface="Tahoma"/>
              </a:rPr>
              <a:t>(</a:t>
            </a:r>
            <a:r>
              <a:rPr sz="1000" i="1" spc="-10" dirty="0">
                <a:latin typeface="Arial"/>
                <a:cs typeface="Arial"/>
              </a:rPr>
              <a:t>Y</a:t>
            </a:r>
            <a:r>
              <a:rPr sz="1050" i="1" spc="-15" baseline="-11904" dirty="0">
                <a:latin typeface="Trebuchet MS"/>
                <a:cs typeface="Trebuchet MS"/>
              </a:rPr>
              <a:t>t</a:t>
            </a:r>
            <a:r>
              <a:rPr sz="1050" i="1" spc="165" baseline="-11904" dirty="0">
                <a:latin typeface="Trebuchet MS"/>
                <a:cs typeface="Trebuchet MS"/>
              </a:rPr>
              <a:t> </a:t>
            </a:r>
            <a:r>
              <a:rPr sz="1000" spc="-25" dirty="0">
                <a:latin typeface="Lucida Sans Unicode"/>
                <a:cs typeface="Lucida Sans Unicode"/>
              </a:rPr>
              <a:t>−</a:t>
            </a:r>
            <a:r>
              <a:rPr sz="1000" spc="-95" dirty="0">
                <a:latin typeface="Lucida Sans Unicode"/>
                <a:cs typeface="Lucida Sans Unicode"/>
              </a:rPr>
              <a:t> </a:t>
            </a:r>
            <a:r>
              <a:rPr sz="1000" i="1" spc="50" dirty="0">
                <a:latin typeface="Arial"/>
                <a:cs typeface="Arial"/>
              </a:rPr>
              <a:t>Y</a:t>
            </a:r>
            <a:r>
              <a:rPr sz="1050" i="1" spc="75" baseline="-11904" dirty="0">
                <a:latin typeface="Trebuchet MS"/>
                <a:cs typeface="Trebuchet MS"/>
              </a:rPr>
              <a:t>t</a:t>
            </a:r>
            <a:r>
              <a:rPr sz="1050" i="1" spc="75" baseline="-11904" dirty="0">
                <a:latin typeface="Arial"/>
                <a:cs typeface="Arial"/>
              </a:rPr>
              <a:t>−</a:t>
            </a:r>
            <a:r>
              <a:rPr sz="1050" spc="75" baseline="-11904" dirty="0">
                <a:latin typeface="Tahoma"/>
                <a:cs typeface="Tahoma"/>
              </a:rPr>
              <a:t>1</a:t>
            </a:r>
            <a:r>
              <a:rPr sz="1000" spc="50" dirty="0">
                <a:latin typeface="Tahoma"/>
                <a:cs typeface="Tahoma"/>
              </a:rPr>
              <a:t>)</a:t>
            </a:r>
            <a:r>
              <a:rPr sz="1000" spc="-35" dirty="0">
                <a:latin typeface="Tahoma"/>
                <a:cs typeface="Tahoma"/>
              </a:rPr>
              <a:t> </a:t>
            </a:r>
            <a:r>
              <a:rPr sz="1000" spc="45" dirty="0">
                <a:latin typeface="Tahoma"/>
                <a:cs typeface="Tahoma"/>
              </a:rPr>
              <a:t>=</a:t>
            </a:r>
            <a:r>
              <a:rPr sz="1000" spc="-40" dirty="0">
                <a:latin typeface="Tahoma"/>
                <a:cs typeface="Tahoma"/>
              </a:rPr>
              <a:t> </a:t>
            </a:r>
            <a:r>
              <a:rPr sz="1000" i="1" spc="-170" dirty="0">
                <a:latin typeface="Verdana"/>
                <a:cs typeface="Verdana"/>
              </a:rPr>
              <a:t>δ</a:t>
            </a:r>
            <a:r>
              <a:rPr sz="1000" i="1" spc="-95" dirty="0">
                <a:latin typeface="Verdana"/>
                <a:cs typeface="Verdana"/>
              </a:rPr>
              <a:t> </a:t>
            </a:r>
            <a:r>
              <a:rPr sz="1000" spc="45" dirty="0">
                <a:latin typeface="Tahoma"/>
                <a:cs typeface="Tahoma"/>
              </a:rPr>
              <a:t>+</a:t>
            </a:r>
            <a:r>
              <a:rPr sz="1000" spc="-95" dirty="0">
                <a:latin typeface="Tahoma"/>
                <a:cs typeface="Tahoma"/>
              </a:rPr>
              <a:t> </a:t>
            </a:r>
            <a:r>
              <a:rPr sz="1000" i="1" spc="-35" dirty="0">
                <a:latin typeface="Arial"/>
                <a:cs typeface="Arial"/>
              </a:rPr>
              <a:t>w</a:t>
            </a:r>
            <a:r>
              <a:rPr sz="1050" i="1" spc="-52" baseline="-11904" dirty="0">
                <a:latin typeface="Trebuchet MS"/>
                <a:cs typeface="Trebuchet MS"/>
              </a:rPr>
              <a:t>t</a:t>
            </a:r>
            <a:r>
              <a:rPr sz="1050" i="1" spc="157" baseline="-11904" dirty="0">
                <a:latin typeface="Trebuchet MS"/>
                <a:cs typeface="Trebuchet MS"/>
              </a:rPr>
              <a:t> </a:t>
            </a:r>
            <a:r>
              <a:rPr sz="1000" spc="45" dirty="0">
                <a:latin typeface="Tahoma"/>
                <a:cs typeface="Tahoma"/>
              </a:rPr>
              <a:t>+</a:t>
            </a:r>
            <a:r>
              <a:rPr sz="1000" spc="-95" dirty="0">
                <a:latin typeface="Tahoma"/>
                <a:cs typeface="Tahoma"/>
              </a:rPr>
              <a:t> </a:t>
            </a:r>
            <a:r>
              <a:rPr sz="1000" spc="-35" dirty="0">
                <a:latin typeface="Lucida Sans Unicode"/>
                <a:cs typeface="Lucida Sans Unicode"/>
              </a:rPr>
              <a:t>∇</a:t>
            </a:r>
            <a:r>
              <a:rPr sz="1000" i="1" spc="-35" dirty="0">
                <a:latin typeface="Arial"/>
                <a:cs typeface="Arial"/>
              </a:rPr>
              <a:t>Y</a:t>
            </a:r>
            <a:r>
              <a:rPr sz="1050" i="1" spc="-52" baseline="-11904" dirty="0">
                <a:latin typeface="Trebuchet MS"/>
                <a:cs typeface="Trebuchet MS"/>
              </a:rPr>
              <a:t>t</a:t>
            </a:r>
            <a:endParaRPr sz="1050" baseline="-11904" dirty="0">
              <a:latin typeface="Trebuchet MS"/>
              <a:cs typeface="Trebuchet MS"/>
            </a:endParaRPr>
          </a:p>
          <a:p>
            <a:pPr marL="516890" marR="162560">
              <a:spcBef>
                <a:spcPts val="805"/>
              </a:spcBef>
            </a:pPr>
            <a:r>
              <a:rPr sz="1000" spc="-65" dirty="0">
                <a:latin typeface="Lucida Sans Unicode"/>
                <a:cs typeface="Lucida Sans Unicode"/>
              </a:rPr>
              <a:t>∇</a:t>
            </a:r>
            <a:r>
              <a:rPr sz="1000" spc="15" dirty="0">
                <a:latin typeface="Lucida Sans Unicode"/>
                <a:cs typeface="Lucida Sans Unicode"/>
              </a:rPr>
              <a:t> </a:t>
            </a:r>
            <a:r>
              <a:rPr sz="1000" spc="-30" dirty="0">
                <a:latin typeface="Tahoma"/>
                <a:cs typeface="Tahoma"/>
              </a:rPr>
              <a:t>is</a:t>
            </a:r>
            <a:r>
              <a:rPr sz="1000" spc="20" dirty="0">
                <a:latin typeface="Tahoma"/>
                <a:cs typeface="Tahoma"/>
              </a:rPr>
              <a:t> </a:t>
            </a:r>
            <a:r>
              <a:rPr sz="1000" spc="-45" dirty="0">
                <a:latin typeface="Tahoma"/>
                <a:cs typeface="Tahoma"/>
              </a:rPr>
              <a:t>defined</a:t>
            </a:r>
            <a:r>
              <a:rPr sz="1000" spc="20" dirty="0">
                <a:latin typeface="Tahoma"/>
                <a:cs typeface="Tahoma"/>
              </a:rPr>
              <a:t> </a:t>
            </a:r>
            <a:r>
              <a:rPr sz="1000" spc="-60" dirty="0">
                <a:latin typeface="Tahoma"/>
                <a:cs typeface="Tahoma"/>
              </a:rPr>
              <a:t>as</a:t>
            </a:r>
            <a:r>
              <a:rPr sz="1000" spc="15" dirty="0">
                <a:latin typeface="Tahoma"/>
                <a:cs typeface="Tahoma"/>
              </a:rPr>
              <a:t> </a:t>
            </a:r>
            <a:r>
              <a:rPr sz="1000" spc="-35" dirty="0">
                <a:latin typeface="Tahoma"/>
                <a:cs typeface="Tahoma"/>
              </a:rPr>
              <a:t>the</a:t>
            </a:r>
            <a:r>
              <a:rPr sz="1000" spc="15" dirty="0">
                <a:latin typeface="Tahoma"/>
                <a:cs typeface="Tahoma"/>
              </a:rPr>
              <a:t> </a:t>
            </a:r>
            <a:r>
              <a:rPr sz="1000" spc="-15" dirty="0">
                <a:latin typeface="Tahoma"/>
                <a:cs typeface="Tahoma"/>
              </a:rPr>
              <a:t>first</a:t>
            </a:r>
            <a:r>
              <a:rPr sz="1000" spc="20" dirty="0">
                <a:latin typeface="Tahoma"/>
                <a:cs typeface="Tahoma"/>
              </a:rPr>
              <a:t> </a:t>
            </a:r>
            <a:r>
              <a:rPr sz="1000" spc="-45" dirty="0">
                <a:latin typeface="Tahoma"/>
                <a:cs typeface="Tahoma"/>
              </a:rPr>
              <a:t>difference</a:t>
            </a:r>
            <a:r>
              <a:rPr sz="1000" spc="20" dirty="0">
                <a:latin typeface="Tahoma"/>
                <a:cs typeface="Tahoma"/>
              </a:rPr>
              <a:t> </a:t>
            </a:r>
            <a:r>
              <a:rPr sz="1000" spc="-45" dirty="0">
                <a:latin typeface="Tahoma"/>
                <a:cs typeface="Tahoma"/>
              </a:rPr>
              <a:t>and</a:t>
            </a:r>
            <a:r>
              <a:rPr sz="1000" spc="15" dirty="0">
                <a:latin typeface="Tahoma"/>
                <a:cs typeface="Tahoma"/>
              </a:rPr>
              <a:t> it</a:t>
            </a:r>
            <a:r>
              <a:rPr sz="1000" spc="20" dirty="0">
                <a:latin typeface="Tahoma"/>
                <a:cs typeface="Tahoma"/>
              </a:rPr>
              <a:t> </a:t>
            </a:r>
            <a:r>
              <a:rPr sz="1000" spc="-40" dirty="0">
                <a:latin typeface="Tahoma"/>
                <a:cs typeface="Tahoma"/>
              </a:rPr>
              <a:t>can</a:t>
            </a:r>
            <a:r>
              <a:rPr sz="1000" spc="15" dirty="0">
                <a:latin typeface="Tahoma"/>
                <a:cs typeface="Tahoma"/>
              </a:rPr>
              <a:t> </a:t>
            </a:r>
            <a:r>
              <a:rPr sz="1000" spc="-50" dirty="0">
                <a:latin typeface="Tahoma"/>
                <a:cs typeface="Tahoma"/>
              </a:rPr>
              <a:t>be</a:t>
            </a:r>
            <a:r>
              <a:rPr sz="1000" spc="15" dirty="0">
                <a:latin typeface="Tahoma"/>
                <a:cs typeface="Tahoma"/>
              </a:rPr>
              <a:t> </a:t>
            </a:r>
            <a:r>
              <a:rPr sz="1000" spc="-50" dirty="0">
                <a:latin typeface="Tahoma"/>
                <a:cs typeface="Tahoma"/>
              </a:rPr>
              <a:t>extended</a:t>
            </a:r>
            <a:r>
              <a:rPr sz="1000" spc="20" dirty="0">
                <a:latin typeface="Tahoma"/>
                <a:cs typeface="Tahoma"/>
              </a:rPr>
              <a:t> </a:t>
            </a:r>
            <a:r>
              <a:rPr sz="1000" spc="-10" dirty="0">
                <a:latin typeface="Tahoma"/>
                <a:cs typeface="Tahoma"/>
              </a:rPr>
              <a:t>to </a:t>
            </a:r>
            <a:r>
              <a:rPr sz="1000" spc="-300" dirty="0">
                <a:latin typeface="Tahoma"/>
                <a:cs typeface="Tahoma"/>
              </a:rPr>
              <a:t> </a:t>
            </a:r>
            <a:r>
              <a:rPr sz="1000" spc="-40" dirty="0">
                <a:latin typeface="Tahoma"/>
                <a:cs typeface="Tahoma"/>
              </a:rPr>
              <a:t>higher</a:t>
            </a:r>
            <a:r>
              <a:rPr sz="1000" spc="15" dirty="0">
                <a:latin typeface="Tahoma"/>
                <a:cs typeface="Tahoma"/>
              </a:rPr>
              <a:t> </a:t>
            </a:r>
            <a:r>
              <a:rPr sz="1000" spc="-50" dirty="0">
                <a:latin typeface="Tahoma"/>
                <a:cs typeface="Tahoma"/>
              </a:rPr>
              <a:t>orders.</a:t>
            </a:r>
            <a:endParaRPr sz="1000" dirty="0">
              <a:latin typeface="Tahoma"/>
              <a:cs typeface="Tahoma"/>
            </a:endParaRPr>
          </a:p>
        </p:txBody>
      </p:sp>
    </p:spTree>
  </p:cSld>
  <p:clrMapOvr>
    <a:masterClrMapping/>
  </p:clrMapOvr>
  <p:transition>
    <p:cut/>
  </p:transition>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759784" y="198524"/>
            <a:ext cx="912494" cy="232756"/>
          </a:xfrm>
          <a:prstGeom prst="rect">
            <a:avLst/>
          </a:prstGeom>
        </p:spPr>
        <p:txBody>
          <a:bodyPr vert="horz" wrap="square" lIns="0" tIns="17145" rIns="0" bIns="0" rtlCol="0">
            <a:spAutoFit/>
          </a:bodyPr>
          <a:lstStyle/>
          <a:p>
            <a:pPr marL="12700">
              <a:spcBef>
                <a:spcPts val="135"/>
              </a:spcBef>
            </a:pPr>
            <a:r>
              <a:rPr spc="-40" dirty="0"/>
              <a:t>Differencing</a:t>
            </a:r>
          </a:p>
        </p:txBody>
      </p:sp>
      <p:sp>
        <p:nvSpPr>
          <p:cNvPr id="3" name="object 3"/>
          <p:cNvSpPr txBox="1"/>
          <p:nvPr/>
        </p:nvSpPr>
        <p:spPr>
          <a:xfrm>
            <a:off x="1206577" y="594574"/>
            <a:ext cx="3768725" cy="1548130"/>
          </a:xfrm>
          <a:prstGeom prst="rect">
            <a:avLst/>
          </a:prstGeom>
        </p:spPr>
        <p:txBody>
          <a:bodyPr vert="horz" wrap="square" lIns="0" tIns="6985" rIns="0" bIns="0" rtlCol="0">
            <a:spAutoFit/>
          </a:bodyPr>
          <a:lstStyle/>
          <a:p>
            <a:pPr marL="201930" marR="328930" indent="-139065">
              <a:lnSpc>
                <a:spcPct val="102600"/>
              </a:lnSpc>
              <a:spcBef>
                <a:spcPts val="55"/>
              </a:spcBef>
              <a:buClr>
                <a:srgbClr val="3333B2"/>
              </a:buClr>
              <a:buFont typeface="Lucida Sans Unicode"/>
              <a:buChar char="•"/>
              <a:tabLst>
                <a:tab pos="202565" algn="l"/>
              </a:tabLst>
            </a:pPr>
            <a:r>
              <a:rPr sz="1100" spc="-45" dirty="0">
                <a:latin typeface="Tahoma"/>
                <a:cs typeface="Tahoma"/>
              </a:rPr>
              <a:t>One</a:t>
            </a:r>
            <a:r>
              <a:rPr sz="1100" spc="15" dirty="0">
                <a:latin typeface="Tahoma"/>
                <a:cs typeface="Tahoma"/>
              </a:rPr>
              <a:t> </a:t>
            </a:r>
            <a:r>
              <a:rPr sz="1100" spc="-50" dirty="0">
                <a:latin typeface="Tahoma"/>
                <a:cs typeface="Tahoma"/>
              </a:rPr>
              <a:t>advantage</a:t>
            </a:r>
            <a:r>
              <a:rPr sz="1100" spc="20" dirty="0">
                <a:latin typeface="Tahoma"/>
                <a:cs typeface="Tahoma"/>
              </a:rPr>
              <a:t> </a:t>
            </a:r>
            <a:r>
              <a:rPr sz="1100" spc="-35" dirty="0">
                <a:latin typeface="Tahoma"/>
                <a:cs typeface="Tahoma"/>
              </a:rPr>
              <a:t>of</a:t>
            </a:r>
            <a:r>
              <a:rPr sz="1100" spc="20" dirty="0">
                <a:latin typeface="Tahoma"/>
                <a:cs typeface="Tahoma"/>
              </a:rPr>
              <a:t> </a:t>
            </a:r>
            <a:r>
              <a:rPr sz="1100" spc="-45" dirty="0">
                <a:latin typeface="Tahoma"/>
                <a:cs typeface="Tahoma"/>
              </a:rPr>
              <a:t>differencing</a:t>
            </a:r>
            <a:r>
              <a:rPr sz="1100" spc="20" dirty="0">
                <a:latin typeface="Tahoma"/>
                <a:cs typeface="Tahoma"/>
              </a:rPr>
              <a:t> </a:t>
            </a:r>
            <a:r>
              <a:rPr sz="1100" spc="-55" dirty="0">
                <a:latin typeface="Tahoma"/>
                <a:cs typeface="Tahoma"/>
              </a:rPr>
              <a:t>over</a:t>
            </a:r>
            <a:r>
              <a:rPr sz="1100" spc="25" dirty="0">
                <a:latin typeface="Tahoma"/>
                <a:cs typeface="Tahoma"/>
              </a:rPr>
              <a:t> </a:t>
            </a:r>
            <a:r>
              <a:rPr sz="1100" spc="-45" dirty="0">
                <a:latin typeface="Tahoma"/>
                <a:cs typeface="Tahoma"/>
              </a:rPr>
              <a:t>detrending</a:t>
            </a:r>
            <a:r>
              <a:rPr sz="1100" spc="20" dirty="0">
                <a:latin typeface="Tahoma"/>
                <a:cs typeface="Tahoma"/>
              </a:rPr>
              <a:t> </a:t>
            </a:r>
            <a:r>
              <a:rPr sz="1100" spc="-45" dirty="0">
                <a:latin typeface="Tahoma"/>
                <a:cs typeface="Tahoma"/>
              </a:rPr>
              <a:t>for</a:t>
            </a:r>
            <a:r>
              <a:rPr sz="1100" spc="25" dirty="0">
                <a:latin typeface="Tahoma"/>
                <a:cs typeface="Tahoma"/>
              </a:rPr>
              <a:t> </a:t>
            </a:r>
            <a:r>
              <a:rPr sz="1100" spc="-40" dirty="0">
                <a:latin typeface="Tahoma"/>
                <a:cs typeface="Tahoma"/>
              </a:rPr>
              <a:t>trend </a:t>
            </a:r>
            <a:r>
              <a:rPr sz="1100" spc="-330" dirty="0">
                <a:latin typeface="Tahoma"/>
                <a:cs typeface="Tahoma"/>
              </a:rPr>
              <a:t> </a:t>
            </a:r>
            <a:r>
              <a:rPr sz="1100" spc="-50" dirty="0">
                <a:latin typeface="Tahoma"/>
                <a:cs typeface="Tahoma"/>
              </a:rPr>
              <a:t>removal</a:t>
            </a:r>
            <a:r>
              <a:rPr sz="1100" spc="25" dirty="0">
                <a:latin typeface="Tahoma"/>
                <a:cs typeface="Tahoma"/>
              </a:rPr>
              <a:t> </a:t>
            </a:r>
            <a:r>
              <a:rPr sz="1100" spc="-35" dirty="0">
                <a:latin typeface="Tahoma"/>
                <a:cs typeface="Tahoma"/>
              </a:rPr>
              <a:t>is</a:t>
            </a:r>
            <a:r>
              <a:rPr sz="1100" spc="25" dirty="0">
                <a:latin typeface="Tahoma"/>
                <a:cs typeface="Tahoma"/>
              </a:rPr>
              <a:t> </a:t>
            </a:r>
            <a:r>
              <a:rPr sz="1100" spc="-15" dirty="0">
                <a:latin typeface="Tahoma"/>
                <a:cs typeface="Tahoma"/>
              </a:rPr>
              <a:t>that</a:t>
            </a:r>
            <a:r>
              <a:rPr sz="1100" spc="20" dirty="0">
                <a:latin typeface="Tahoma"/>
                <a:cs typeface="Tahoma"/>
              </a:rPr>
              <a:t> </a:t>
            </a:r>
            <a:r>
              <a:rPr sz="1100" spc="-55" dirty="0">
                <a:latin typeface="Tahoma"/>
                <a:cs typeface="Tahoma"/>
              </a:rPr>
              <a:t>no</a:t>
            </a:r>
            <a:r>
              <a:rPr sz="1100" spc="30" dirty="0">
                <a:latin typeface="Tahoma"/>
                <a:cs typeface="Tahoma"/>
              </a:rPr>
              <a:t> </a:t>
            </a:r>
            <a:r>
              <a:rPr sz="1100" spc="-55" dirty="0">
                <a:latin typeface="Tahoma"/>
                <a:cs typeface="Tahoma"/>
              </a:rPr>
              <a:t>parameter</a:t>
            </a:r>
            <a:r>
              <a:rPr sz="1100" spc="25" dirty="0">
                <a:latin typeface="Tahoma"/>
                <a:cs typeface="Tahoma"/>
              </a:rPr>
              <a:t> </a:t>
            </a:r>
            <a:r>
              <a:rPr sz="1100" spc="-35" dirty="0">
                <a:latin typeface="Tahoma"/>
                <a:cs typeface="Tahoma"/>
              </a:rPr>
              <a:t>estimation</a:t>
            </a:r>
            <a:r>
              <a:rPr sz="1100" spc="25" dirty="0">
                <a:latin typeface="Tahoma"/>
                <a:cs typeface="Tahoma"/>
              </a:rPr>
              <a:t> </a:t>
            </a:r>
            <a:r>
              <a:rPr sz="1100" spc="-35" dirty="0">
                <a:latin typeface="Tahoma"/>
                <a:cs typeface="Tahoma"/>
              </a:rPr>
              <a:t>is</a:t>
            </a:r>
            <a:r>
              <a:rPr sz="1100" spc="25" dirty="0">
                <a:latin typeface="Tahoma"/>
                <a:cs typeface="Tahoma"/>
              </a:rPr>
              <a:t> </a:t>
            </a:r>
            <a:r>
              <a:rPr sz="1100" spc="-50" dirty="0">
                <a:latin typeface="Tahoma"/>
                <a:cs typeface="Tahoma"/>
              </a:rPr>
              <a:t>required.</a:t>
            </a:r>
            <a:endParaRPr sz="1100">
              <a:latin typeface="Tahoma"/>
              <a:cs typeface="Tahoma"/>
            </a:endParaRPr>
          </a:p>
          <a:p>
            <a:pPr marL="201930" indent="-139065">
              <a:spcBef>
                <a:spcPts val="175"/>
              </a:spcBef>
              <a:buClr>
                <a:srgbClr val="3333B2"/>
              </a:buClr>
              <a:buFont typeface="Lucida Sans Unicode"/>
              <a:buChar char="•"/>
              <a:tabLst>
                <a:tab pos="202565" algn="l"/>
              </a:tabLst>
            </a:pPr>
            <a:r>
              <a:rPr sz="1100" spc="-80" dirty="0">
                <a:latin typeface="Tahoma"/>
                <a:cs typeface="Tahoma"/>
              </a:rPr>
              <a:t>In</a:t>
            </a:r>
            <a:r>
              <a:rPr sz="1100" spc="15" dirty="0">
                <a:latin typeface="Tahoma"/>
                <a:cs typeface="Tahoma"/>
              </a:rPr>
              <a:t> </a:t>
            </a:r>
            <a:r>
              <a:rPr sz="1100" spc="-20" dirty="0">
                <a:latin typeface="Tahoma"/>
                <a:cs typeface="Tahoma"/>
              </a:rPr>
              <a:t>fact,</a:t>
            </a:r>
            <a:r>
              <a:rPr sz="1100" spc="15" dirty="0">
                <a:latin typeface="Tahoma"/>
                <a:cs typeface="Tahoma"/>
              </a:rPr>
              <a:t> </a:t>
            </a:r>
            <a:r>
              <a:rPr sz="1100" spc="-45" dirty="0">
                <a:latin typeface="Tahoma"/>
                <a:cs typeface="Tahoma"/>
              </a:rPr>
              <a:t>differencing</a:t>
            </a:r>
            <a:r>
              <a:rPr sz="1100" spc="20" dirty="0">
                <a:latin typeface="Tahoma"/>
                <a:cs typeface="Tahoma"/>
              </a:rPr>
              <a:t> </a:t>
            </a:r>
            <a:r>
              <a:rPr sz="1100" spc="-35" dirty="0">
                <a:latin typeface="Tahoma"/>
                <a:cs typeface="Tahoma"/>
              </a:rPr>
              <a:t>operation</a:t>
            </a:r>
            <a:r>
              <a:rPr sz="1100" spc="15" dirty="0">
                <a:latin typeface="Tahoma"/>
                <a:cs typeface="Tahoma"/>
              </a:rPr>
              <a:t> </a:t>
            </a:r>
            <a:r>
              <a:rPr sz="1100" spc="-45" dirty="0">
                <a:latin typeface="Tahoma"/>
                <a:cs typeface="Tahoma"/>
              </a:rPr>
              <a:t>can</a:t>
            </a:r>
            <a:r>
              <a:rPr sz="1100" spc="20" dirty="0">
                <a:latin typeface="Tahoma"/>
                <a:cs typeface="Tahoma"/>
              </a:rPr>
              <a:t> </a:t>
            </a:r>
            <a:r>
              <a:rPr sz="1100" spc="-55" dirty="0">
                <a:latin typeface="Tahoma"/>
                <a:cs typeface="Tahoma"/>
              </a:rPr>
              <a:t>be</a:t>
            </a:r>
            <a:r>
              <a:rPr sz="1100" spc="15" dirty="0">
                <a:latin typeface="Tahoma"/>
                <a:cs typeface="Tahoma"/>
              </a:rPr>
              <a:t> </a:t>
            </a:r>
            <a:r>
              <a:rPr sz="1100" spc="-50" dirty="0">
                <a:latin typeface="Tahoma"/>
                <a:cs typeface="Tahoma"/>
              </a:rPr>
              <a:t>repeated.</a:t>
            </a:r>
            <a:endParaRPr sz="1100">
              <a:latin typeface="Tahoma"/>
              <a:cs typeface="Tahoma"/>
            </a:endParaRPr>
          </a:p>
          <a:p>
            <a:pPr marL="478790" lvl="1" indent="-133350">
              <a:lnSpc>
                <a:spcPts val="1200"/>
              </a:lnSpc>
              <a:spcBef>
                <a:spcPts val="175"/>
              </a:spcBef>
              <a:buClr>
                <a:srgbClr val="3333B2"/>
              </a:buClr>
              <a:buChar char="–"/>
              <a:tabLst>
                <a:tab pos="479425" algn="l"/>
              </a:tabLst>
            </a:pPr>
            <a:r>
              <a:rPr sz="1000" spc="-15" dirty="0">
                <a:latin typeface="Tahoma"/>
                <a:cs typeface="Tahoma"/>
              </a:rPr>
              <a:t>The</a:t>
            </a:r>
            <a:r>
              <a:rPr sz="1000" spc="15" dirty="0">
                <a:latin typeface="Tahoma"/>
                <a:cs typeface="Tahoma"/>
              </a:rPr>
              <a:t> </a:t>
            </a:r>
            <a:r>
              <a:rPr sz="1000" spc="-15" dirty="0">
                <a:latin typeface="Tahoma"/>
                <a:cs typeface="Tahoma"/>
              </a:rPr>
              <a:t>first</a:t>
            </a:r>
            <a:r>
              <a:rPr sz="1000" spc="15" dirty="0">
                <a:latin typeface="Tahoma"/>
                <a:cs typeface="Tahoma"/>
              </a:rPr>
              <a:t> </a:t>
            </a:r>
            <a:r>
              <a:rPr sz="1000" spc="-45" dirty="0">
                <a:latin typeface="Tahoma"/>
                <a:cs typeface="Tahoma"/>
              </a:rPr>
              <a:t>difference</a:t>
            </a:r>
            <a:r>
              <a:rPr sz="1000" spc="20" dirty="0">
                <a:latin typeface="Tahoma"/>
                <a:cs typeface="Tahoma"/>
              </a:rPr>
              <a:t> </a:t>
            </a:r>
            <a:r>
              <a:rPr sz="1000" spc="-35" dirty="0">
                <a:latin typeface="Tahoma"/>
                <a:cs typeface="Tahoma"/>
              </a:rPr>
              <a:t>eliminates</a:t>
            </a:r>
            <a:r>
              <a:rPr sz="1000" spc="15" dirty="0">
                <a:latin typeface="Tahoma"/>
                <a:cs typeface="Tahoma"/>
              </a:rPr>
              <a:t> </a:t>
            </a:r>
            <a:r>
              <a:rPr sz="1000" spc="-50" dirty="0">
                <a:latin typeface="Tahoma"/>
                <a:cs typeface="Tahoma"/>
              </a:rPr>
              <a:t>a</a:t>
            </a:r>
            <a:r>
              <a:rPr sz="1000" spc="10" dirty="0">
                <a:latin typeface="Tahoma"/>
                <a:cs typeface="Tahoma"/>
              </a:rPr>
              <a:t> </a:t>
            </a:r>
            <a:r>
              <a:rPr sz="1000" spc="-35" dirty="0">
                <a:latin typeface="Tahoma"/>
                <a:cs typeface="Tahoma"/>
              </a:rPr>
              <a:t>linear</a:t>
            </a:r>
            <a:r>
              <a:rPr sz="1000" spc="20" dirty="0">
                <a:latin typeface="Tahoma"/>
                <a:cs typeface="Tahoma"/>
              </a:rPr>
              <a:t> </a:t>
            </a:r>
            <a:r>
              <a:rPr sz="1000" spc="-35" dirty="0">
                <a:latin typeface="Tahoma"/>
                <a:cs typeface="Tahoma"/>
              </a:rPr>
              <a:t>trend.</a:t>
            </a:r>
            <a:endParaRPr sz="1000">
              <a:latin typeface="Tahoma"/>
              <a:cs typeface="Tahoma"/>
            </a:endParaRPr>
          </a:p>
          <a:p>
            <a:pPr marL="478790" marR="55880" lvl="1" indent="-132715">
              <a:lnSpc>
                <a:spcPts val="1200"/>
              </a:lnSpc>
              <a:spcBef>
                <a:spcPts val="35"/>
              </a:spcBef>
              <a:buClr>
                <a:srgbClr val="3333B2"/>
              </a:buClr>
              <a:buChar char="–"/>
              <a:tabLst>
                <a:tab pos="479425" algn="l"/>
              </a:tabLst>
            </a:pPr>
            <a:r>
              <a:rPr sz="1000" spc="60" dirty="0">
                <a:latin typeface="Tahoma"/>
                <a:cs typeface="Tahoma"/>
              </a:rPr>
              <a:t>A</a:t>
            </a:r>
            <a:r>
              <a:rPr sz="1000" spc="25" dirty="0">
                <a:latin typeface="Tahoma"/>
                <a:cs typeface="Tahoma"/>
              </a:rPr>
              <a:t> </a:t>
            </a:r>
            <a:r>
              <a:rPr sz="1000" spc="-50" dirty="0">
                <a:latin typeface="Tahoma"/>
                <a:cs typeface="Tahoma"/>
              </a:rPr>
              <a:t>second</a:t>
            </a:r>
            <a:r>
              <a:rPr sz="1000" spc="20" dirty="0">
                <a:latin typeface="Tahoma"/>
                <a:cs typeface="Tahoma"/>
              </a:rPr>
              <a:t> </a:t>
            </a:r>
            <a:r>
              <a:rPr sz="1000" spc="-45" dirty="0">
                <a:latin typeface="Tahoma"/>
                <a:cs typeface="Tahoma"/>
              </a:rPr>
              <a:t>difference,</a:t>
            </a:r>
            <a:r>
              <a:rPr sz="1000" spc="25" dirty="0">
                <a:latin typeface="Tahoma"/>
                <a:cs typeface="Tahoma"/>
              </a:rPr>
              <a:t> </a:t>
            </a:r>
            <a:r>
              <a:rPr sz="1000" spc="-35" dirty="0">
                <a:latin typeface="Tahoma"/>
                <a:cs typeface="Tahoma"/>
              </a:rPr>
              <a:t>i.e.</a:t>
            </a:r>
            <a:r>
              <a:rPr sz="1000" spc="140" dirty="0">
                <a:latin typeface="Tahoma"/>
                <a:cs typeface="Tahoma"/>
              </a:rPr>
              <a:t> </a:t>
            </a:r>
            <a:r>
              <a:rPr sz="1000" spc="-35" dirty="0">
                <a:latin typeface="Tahoma"/>
                <a:cs typeface="Tahoma"/>
              </a:rPr>
              <a:t>the</a:t>
            </a:r>
            <a:r>
              <a:rPr sz="1000" spc="20" dirty="0">
                <a:latin typeface="Tahoma"/>
                <a:cs typeface="Tahoma"/>
              </a:rPr>
              <a:t> </a:t>
            </a:r>
            <a:r>
              <a:rPr sz="1000" spc="-45" dirty="0">
                <a:latin typeface="Tahoma"/>
                <a:cs typeface="Tahoma"/>
              </a:rPr>
              <a:t>difference</a:t>
            </a:r>
            <a:r>
              <a:rPr sz="1000" spc="20" dirty="0">
                <a:latin typeface="Tahoma"/>
                <a:cs typeface="Tahoma"/>
              </a:rPr>
              <a:t> </a:t>
            </a:r>
            <a:r>
              <a:rPr sz="1000" spc="-30" dirty="0">
                <a:latin typeface="Tahoma"/>
                <a:cs typeface="Tahoma"/>
              </a:rPr>
              <a:t>of</a:t>
            </a:r>
            <a:r>
              <a:rPr sz="1000" spc="25" dirty="0">
                <a:latin typeface="Tahoma"/>
                <a:cs typeface="Tahoma"/>
              </a:rPr>
              <a:t> </a:t>
            </a:r>
            <a:r>
              <a:rPr sz="1000" spc="-15" dirty="0">
                <a:latin typeface="Tahoma"/>
                <a:cs typeface="Tahoma"/>
              </a:rPr>
              <a:t>first</a:t>
            </a:r>
            <a:r>
              <a:rPr sz="1000" spc="25" dirty="0">
                <a:latin typeface="Tahoma"/>
                <a:cs typeface="Tahoma"/>
              </a:rPr>
              <a:t> </a:t>
            </a:r>
            <a:r>
              <a:rPr sz="1000" spc="-45" dirty="0">
                <a:latin typeface="Tahoma"/>
                <a:cs typeface="Tahoma"/>
              </a:rPr>
              <a:t>difference,</a:t>
            </a:r>
            <a:r>
              <a:rPr sz="1000" spc="25" dirty="0">
                <a:latin typeface="Tahoma"/>
                <a:cs typeface="Tahoma"/>
              </a:rPr>
              <a:t> </a:t>
            </a:r>
            <a:r>
              <a:rPr sz="1000" spc="-40" dirty="0">
                <a:latin typeface="Tahoma"/>
                <a:cs typeface="Tahoma"/>
              </a:rPr>
              <a:t>can </a:t>
            </a:r>
            <a:r>
              <a:rPr sz="1000" spc="-300" dirty="0">
                <a:latin typeface="Tahoma"/>
                <a:cs typeface="Tahoma"/>
              </a:rPr>
              <a:t> </a:t>
            </a:r>
            <a:r>
              <a:rPr sz="1000" spc="-30" dirty="0">
                <a:latin typeface="Tahoma"/>
                <a:cs typeface="Tahoma"/>
              </a:rPr>
              <a:t>eliminate</a:t>
            </a:r>
            <a:r>
              <a:rPr sz="1000" spc="10" dirty="0">
                <a:latin typeface="Tahoma"/>
                <a:cs typeface="Tahoma"/>
              </a:rPr>
              <a:t> </a:t>
            </a:r>
            <a:r>
              <a:rPr sz="1000" spc="-50" dirty="0">
                <a:latin typeface="Tahoma"/>
                <a:cs typeface="Tahoma"/>
              </a:rPr>
              <a:t>a</a:t>
            </a:r>
            <a:r>
              <a:rPr sz="1000" spc="20" dirty="0">
                <a:latin typeface="Tahoma"/>
                <a:cs typeface="Tahoma"/>
              </a:rPr>
              <a:t> </a:t>
            </a:r>
            <a:r>
              <a:rPr sz="1000" spc="-25" dirty="0">
                <a:latin typeface="Tahoma"/>
                <a:cs typeface="Tahoma"/>
              </a:rPr>
              <a:t>quadratic</a:t>
            </a:r>
            <a:r>
              <a:rPr sz="1000" spc="20" dirty="0">
                <a:latin typeface="Tahoma"/>
                <a:cs typeface="Tahoma"/>
              </a:rPr>
              <a:t> </a:t>
            </a:r>
            <a:r>
              <a:rPr sz="1000" spc="-35" dirty="0">
                <a:latin typeface="Tahoma"/>
                <a:cs typeface="Tahoma"/>
              </a:rPr>
              <a:t>trend.</a:t>
            </a:r>
            <a:endParaRPr sz="1000">
              <a:latin typeface="Tahoma"/>
              <a:cs typeface="Tahoma"/>
            </a:endParaRPr>
          </a:p>
          <a:p>
            <a:pPr marL="201930" indent="-139065">
              <a:spcBef>
                <a:spcPts val="310"/>
              </a:spcBef>
              <a:buClr>
                <a:srgbClr val="3333B2"/>
              </a:buClr>
              <a:buFont typeface="Lucida Sans Unicode"/>
              <a:buChar char="•"/>
              <a:tabLst>
                <a:tab pos="202565" algn="l"/>
              </a:tabLst>
            </a:pPr>
            <a:r>
              <a:rPr sz="1100" spc="-25" dirty="0">
                <a:latin typeface="Tahoma"/>
                <a:cs typeface="Tahoma"/>
              </a:rPr>
              <a:t>Recall</a:t>
            </a:r>
            <a:r>
              <a:rPr sz="1100" spc="15" dirty="0">
                <a:latin typeface="Tahoma"/>
                <a:cs typeface="Tahoma"/>
              </a:rPr>
              <a:t> </a:t>
            </a:r>
            <a:r>
              <a:rPr sz="1100" spc="-40" dirty="0">
                <a:latin typeface="Tahoma"/>
                <a:cs typeface="Tahoma"/>
              </a:rPr>
              <a:t>the</a:t>
            </a:r>
            <a:r>
              <a:rPr sz="1100" spc="20" dirty="0">
                <a:latin typeface="Tahoma"/>
                <a:cs typeface="Tahoma"/>
              </a:rPr>
              <a:t> </a:t>
            </a:r>
            <a:r>
              <a:rPr sz="1100" spc="-30" dirty="0">
                <a:latin typeface="Tahoma"/>
                <a:cs typeface="Tahoma"/>
              </a:rPr>
              <a:t>backshift</a:t>
            </a:r>
            <a:r>
              <a:rPr sz="1100" spc="15" dirty="0">
                <a:latin typeface="Tahoma"/>
                <a:cs typeface="Tahoma"/>
              </a:rPr>
              <a:t> </a:t>
            </a:r>
            <a:r>
              <a:rPr sz="1100" spc="-45" dirty="0">
                <a:latin typeface="Tahoma"/>
                <a:cs typeface="Tahoma"/>
              </a:rPr>
              <a:t>operator</a:t>
            </a:r>
            <a:r>
              <a:rPr sz="1100" spc="15" dirty="0">
                <a:latin typeface="Tahoma"/>
                <a:cs typeface="Tahoma"/>
              </a:rPr>
              <a:t> </a:t>
            </a:r>
            <a:r>
              <a:rPr sz="1100" i="1" spc="-20" dirty="0">
                <a:latin typeface="Arial"/>
                <a:cs typeface="Arial"/>
              </a:rPr>
              <a:t>X</a:t>
            </a:r>
            <a:r>
              <a:rPr sz="1200" i="1" spc="-30" baseline="-10416" dirty="0">
                <a:latin typeface="Trebuchet MS"/>
                <a:cs typeface="Trebuchet MS"/>
              </a:rPr>
              <a:t>t</a:t>
            </a:r>
            <a:r>
              <a:rPr sz="1200" i="1" spc="240" baseline="-10416" dirty="0">
                <a:latin typeface="Trebuchet MS"/>
                <a:cs typeface="Trebuchet MS"/>
              </a:rPr>
              <a:t> </a:t>
            </a:r>
            <a:r>
              <a:rPr sz="1100" spc="45" dirty="0">
                <a:latin typeface="Tahoma"/>
                <a:cs typeface="Tahoma"/>
              </a:rPr>
              <a:t>=</a:t>
            </a:r>
            <a:r>
              <a:rPr sz="1100" spc="-40" dirty="0">
                <a:latin typeface="Tahoma"/>
                <a:cs typeface="Tahoma"/>
              </a:rPr>
              <a:t> </a:t>
            </a:r>
            <a:r>
              <a:rPr sz="1100" i="1" spc="25" dirty="0">
                <a:latin typeface="Arial"/>
                <a:cs typeface="Arial"/>
              </a:rPr>
              <a:t>BX</a:t>
            </a:r>
            <a:r>
              <a:rPr sz="1200" i="1" spc="37" baseline="-10416" dirty="0">
                <a:latin typeface="Trebuchet MS"/>
                <a:cs typeface="Trebuchet MS"/>
              </a:rPr>
              <a:t>t</a:t>
            </a:r>
            <a:r>
              <a:rPr sz="1200" i="1" spc="37" baseline="-10416" dirty="0">
                <a:latin typeface="Arial"/>
                <a:cs typeface="Arial"/>
              </a:rPr>
              <a:t>−</a:t>
            </a:r>
            <a:r>
              <a:rPr sz="1200" spc="37" baseline="-10416" dirty="0">
                <a:latin typeface="Tahoma"/>
                <a:cs typeface="Tahoma"/>
              </a:rPr>
              <a:t>1</a:t>
            </a:r>
            <a:r>
              <a:rPr sz="1100" spc="25" dirty="0">
                <a:latin typeface="Tahoma"/>
                <a:cs typeface="Tahoma"/>
              </a:rPr>
              <a:t>:</a:t>
            </a:r>
            <a:endParaRPr sz="1100">
              <a:latin typeface="Tahoma"/>
              <a:cs typeface="Tahoma"/>
            </a:endParaRPr>
          </a:p>
          <a:p>
            <a:pPr marL="4445" algn="ctr">
              <a:spcBef>
                <a:spcPts val="1070"/>
              </a:spcBef>
            </a:pPr>
            <a:r>
              <a:rPr sz="1100" spc="-75" dirty="0">
                <a:latin typeface="Lucida Sans Unicode"/>
                <a:cs typeface="Lucida Sans Unicode"/>
              </a:rPr>
              <a:t>∇</a:t>
            </a:r>
            <a:r>
              <a:rPr sz="1100" i="1" spc="-10" dirty="0">
                <a:latin typeface="Arial"/>
                <a:cs typeface="Arial"/>
              </a:rPr>
              <a:t>X</a:t>
            </a:r>
            <a:r>
              <a:rPr sz="1200" i="1" spc="-52" baseline="-10416" dirty="0">
                <a:latin typeface="Trebuchet MS"/>
                <a:cs typeface="Trebuchet MS"/>
              </a:rPr>
              <a:t>t </a:t>
            </a:r>
            <a:r>
              <a:rPr sz="1200" i="1" spc="-112" baseline="-10416" dirty="0">
                <a:latin typeface="Trebuchet MS"/>
                <a:cs typeface="Trebuchet MS"/>
              </a:rPr>
              <a:t> </a:t>
            </a:r>
            <a:r>
              <a:rPr sz="1100" spc="45" dirty="0">
                <a:latin typeface="Tahoma"/>
                <a:cs typeface="Tahoma"/>
              </a:rPr>
              <a:t>=</a:t>
            </a:r>
            <a:r>
              <a:rPr sz="1100" spc="-40" dirty="0">
                <a:latin typeface="Tahoma"/>
                <a:cs typeface="Tahoma"/>
              </a:rPr>
              <a:t> </a:t>
            </a:r>
            <a:r>
              <a:rPr sz="1100" i="1" spc="-10" dirty="0">
                <a:latin typeface="Arial"/>
                <a:cs typeface="Arial"/>
              </a:rPr>
              <a:t>X</a:t>
            </a:r>
            <a:r>
              <a:rPr sz="1200" i="1" spc="-52" baseline="-10416" dirty="0">
                <a:latin typeface="Trebuchet MS"/>
                <a:cs typeface="Trebuchet MS"/>
              </a:rPr>
              <a:t>t</a:t>
            </a:r>
            <a:r>
              <a:rPr sz="1200" i="1" spc="157" baseline="-10416" dirty="0">
                <a:latin typeface="Trebuchet MS"/>
                <a:cs typeface="Trebuchet MS"/>
              </a:rPr>
              <a:t> </a:t>
            </a:r>
            <a:r>
              <a:rPr sz="1100" spc="-30" dirty="0">
                <a:latin typeface="Lucida Sans Unicode"/>
                <a:cs typeface="Lucida Sans Unicode"/>
              </a:rPr>
              <a:t>−</a:t>
            </a:r>
            <a:r>
              <a:rPr sz="1100" spc="-105" dirty="0">
                <a:latin typeface="Lucida Sans Unicode"/>
                <a:cs typeface="Lucida Sans Unicode"/>
              </a:rPr>
              <a:t> </a:t>
            </a:r>
            <a:r>
              <a:rPr sz="1100" i="1" spc="-10" dirty="0">
                <a:latin typeface="Arial"/>
                <a:cs typeface="Arial"/>
              </a:rPr>
              <a:t>X</a:t>
            </a:r>
            <a:r>
              <a:rPr sz="1200" i="1" spc="30" baseline="-10416" dirty="0">
                <a:latin typeface="Trebuchet MS"/>
                <a:cs typeface="Trebuchet MS"/>
              </a:rPr>
              <a:t>t</a:t>
            </a:r>
            <a:r>
              <a:rPr sz="1200" i="1" spc="284" baseline="-10416" dirty="0">
                <a:latin typeface="Arial"/>
                <a:cs typeface="Arial"/>
              </a:rPr>
              <a:t>−</a:t>
            </a:r>
            <a:r>
              <a:rPr sz="1200" spc="-22" baseline="-10416" dirty="0">
                <a:latin typeface="Tahoma"/>
                <a:cs typeface="Tahoma"/>
              </a:rPr>
              <a:t>1</a:t>
            </a:r>
            <a:r>
              <a:rPr sz="1200" spc="150" baseline="-10416" dirty="0">
                <a:latin typeface="Tahoma"/>
                <a:cs typeface="Tahoma"/>
              </a:rPr>
              <a:t> </a:t>
            </a:r>
            <a:r>
              <a:rPr sz="1100" spc="45" dirty="0">
                <a:latin typeface="Tahoma"/>
                <a:cs typeface="Tahoma"/>
              </a:rPr>
              <a:t>=</a:t>
            </a:r>
            <a:r>
              <a:rPr sz="1100" spc="-40" dirty="0">
                <a:latin typeface="Tahoma"/>
                <a:cs typeface="Tahoma"/>
              </a:rPr>
              <a:t> </a:t>
            </a:r>
            <a:r>
              <a:rPr sz="1100" i="1" spc="-10" dirty="0">
                <a:latin typeface="Arial"/>
                <a:cs typeface="Arial"/>
              </a:rPr>
              <a:t>X</a:t>
            </a:r>
            <a:r>
              <a:rPr sz="1200" i="1" spc="-52" baseline="-10416" dirty="0">
                <a:latin typeface="Trebuchet MS"/>
                <a:cs typeface="Trebuchet MS"/>
              </a:rPr>
              <a:t>t</a:t>
            </a:r>
            <a:r>
              <a:rPr sz="1200" i="1" spc="157" baseline="-10416" dirty="0">
                <a:latin typeface="Trebuchet MS"/>
                <a:cs typeface="Trebuchet MS"/>
              </a:rPr>
              <a:t> </a:t>
            </a:r>
            <a:r>
              <a:rPr sz="1100" spc="-30" dirty="0">
                <a:latin typeface="Lucida Sans Unicode"/>
                <a:cs typeface="Lucida Sans Unicode"/>
              </a:rPr>
              <a:t>−</a:t>
            </a:r>
            <a:r>
              <a:rPr sz="1100" spc="-105" dirty="0">
                <a:latin typeface="Lucida Sans Unicode"/>
                <a:cs typeface="Lucida Sans Unicode"/>
              </a:rPr>
              <a:t> </a:t>
            </a:r>
            <a:r>
              <a:rPr sz="1100" i="1" spc="-10" dirty="0">
                <a:latin typeface="Arial"/>
                <a:cs typeface="Arial"/>
              </a:rPr>
              <a:t>BX</a:t>
            </a:r>
            <a:r>
              <a:rPr sz="1200" i="1" spc="-52" baseline="-10416" dirty="0">
                <a:latin typeface="Trebuchet MS"/>
                <a:cs typeface="Trebuchet MS"/>
              </a:rPr>
              <a:t>t</a:t>
            </a:r>
            <a:r>
              <a:rPr sz="1200" i="1" baseline="-10416" dirty="0">
                <a:latin typeface="Trebuchet MS"/>
                <a:cs typeface="Trebuchet MS"/>
              </a:rPr>
              <a:t> </a:t>
            </a:r>
            <a:r>
              <a:rPr sz="1200" i="1" spc="-112" baseline="-10416" dirty="0">
                <a:latin typeface="Trebuchet MS"/>
                <a:cs typeface="Trebuchet MS"/>
              </a:rPr>
              <a:t> </a:t>
            </a:r>
            <a:r>
              <a:rPr sz="1100" spc="45" dirty="0">
                <a:latin typeface="Tahoma"/>
                <a:cs typeface="Tahoma"/>
              </a:rPr>
              <a:t>=</a:t>
            </a:r>
            <a:r>
              <a:rPr sz="1100" spc="-40" dirty="0">
                <a:latin typeface="Tahoma"/>
                <a:cs typeface="Tahoma"/>
              </a:rPr>
              <a:t> </a:t>
            </a:r>
            <a:r>
              <a:rPr sz="1100" spc="-30" dirty="0">
                <a:latin typeface="Tahoma"/>
                <a:cs typeface="Tahoma"/>
              </a:rPr>
              <a:t>(1</a:t>
            </a:r>
            <a:r>
              <a:rPr sz="1100" spc="-105" dirty="0">
                <a:latin typeface="Tahoma"/>
                <a:cs typeface="Tahoma"/>
              </a:rPr>
              <a:t> </a:t>
            </a:r>
            <a:r>
              <a:rPr sz="1100" spc="-30" dirty="0">
                <a:latin typeface="Lucida Sans Unicode"/>
                <a:cs typeface="Lucida Sans Unicode"/>
              </a:rPr>
              <a:t>−</a:t>
            </a:r>
            <a:r>
              <a:rPr sz="1100" spc="-105" dirty="0">
                <a:latin typeface="Lucida Sans Unicode"/>
                <a:cs typeface="Lucida Sans Unicode"/>
              </a:rPr>
              <a:t> </a:t>
            </a:r>
            <a:r>
              <a:rPr sz="1100" i="1" spc="80" dirty="0">
                <a:latin typeface="Arial"/>
                <a:cs typeface="Arial"/>
              </a:rPr>
              <a:t>B</a:t>
            </a:r>
            <a:r>
              <a:rPr sz="1100" dirty="0">
                <a:latin typeface="Tahoma"/>
                <a:cs typeface="Tahoma"/>
              </a:rPr>
              <a:t>)</a:t>
            </a:r>
            <a:r>
              <a:rPr sz="1100" i="1" spc="-10" dirty="0">
                <a:latin typeface="Arial"/>
                <a:cs typeface="Arial"/>
              </a:rPr>
              <a:t>X</a:t>
            </a:r>
            <a:r>
              <a:rPr sz="1200" i="1" spc="-52" baseline="-10416" dirty="0">
                <a:latin typeface="Trebuchet MS"/>
                <a:cs typeface="Trebuchet MS"/>
              </a:rPr>
              <a:t>t</a:t>
            </a:r>
            <a:endParaRPr sz="1200" baseline="-10416">
              <a:latin typeface="Trebuchet MS"/>
              <a:cs typeface="Trebuchet MS"/>
            </a:endParaRPr>
          </a:p>
        </p:txBody>
      </p:sp>
      <p:sp>
        <p:nvSpPr>
          <p:cNvPr id="4" name="object 4"/>
          <p:cNvSpPr txBox="1"/>
          <p:nvPr/>
        </p:nvSpPr>
        <p:spPr>
          <a:xfrm>
            <a:off x="1864361" y="2156853"/>
            <a:ext cx="79375" cy="135293"/>
          </a:xfrm>
          <a:prstGeom prst="rect">
            <a:avLst/>
          </a:prstGeom>
        </p:spPr>
        <p:txBody>
          <a:bodyPr vert="horz" wrap="square" lIns="0" tIns="12065" rIns="0" bIns="0" rtlCol="0">
            <a:spAutoFit/>
          </a:bodyPr>
          <a:lstStyle/>
          <a:p>
            <a:pPr marL="12700">
              <a:spcBef>
                <a:spcPts val="95"/>
              </a:spcBef>
            </a:pPr>
            <a:r>
              <a:rPr sz="800" spc="-15" dirty="0">
                <a:latin typeface="Tahoma"/>
                <a:cs typeface="Tahoma"/>
              </a:rPr>
              <a:t>2</a:t>
            </a:r>
            <a:endParaRPr sz="800">
              <a:latin typeface="Tahoma"/>
              <a:cs typeface="Tahoma"/>
            </a:endParaRPr>
          </a:p>
        </p:txBody>
      </p:sp>
      <p:sp>
        <p:nvSpPr>
          <p:cNvPr id="5" name="object 5"/>
          <p:cNvSpPr txBox="1"/>
          <p:nvPr/>
        </p:nvSpPr>
        <p:spPr>
          <a:xfrm>
            <a:off x="1723504" y="2176741"/>
            <a:ext cx="2068830" cy="180819"/>
          </a:xfrm>
          <a:prstGeom prst="rect">
            <a:avLst/>
          </a:prstGeom>
        </p:spPr>
        <p:txBody>
          <a:bodyPr vert="horz" wrap="square" lIns="0" tIns="11430" rIns="0" bIns="0" rtlCol="0">
            <a:spAutoFit/>
          </a:bodyPr>
          <a:lstStyle/>
          <a:p>
            <a:pPr marL="38100">
              <a:spcBef>
                <a:spcPts val="90"/>
              </a:spcBef>
            </a:pPr>
            <a:r>
              <a:rPr sz="1100" spc="-75" dirty="0">
                <a:latin typeface="Lucida Sans Unicode"/>
                <a:cs typeface="Lucida Sans Unicode"/>
              </a:rPr>
              <a:t>∇</a:t>
            </a:r>
            <a:r>
              <a:rPr sz="1100" spc="125" dirty="0">
                <a:latin typeface="Lucida Sans Unicode"/>
                <a:cs typeface="Lucida Sans Unicode"/>
              </a:rPr>
              <a:t> </a:t>
            </a:r>
            <a:r>
              <a:rPr sz="1100" i="1" spc="-10" dirty="0">
                <a:latin typeface="Arial"/>
                <a:cs typeface="Arial"/>
              </a:rPr>
              <a:t>X</a:t>
            </a:r>
            <a:r>
              <a:rPr sz="1200" i="1" spc="-52" baseline="-10416" dirty="0">
                <a:latin typeface="Trebuchet MS"/>
                <a:cs typeface="Trebuchet MS"/>
              </a:rPr>
              <a:t>t</a:t>
            </a:r>
            <a:r>
              <a:rPr sz="1200" i="1" baseline="-10416" dirty="0">
                <a:latin typeface="Trebuchet MS"/>
                <a:cs typeface="Trebuchet MS"/>
              </a:rPr>
              <a:t> </a:t>
            </a:r>
            <a:r>
              <a:rPr sz="1200" i="1" spc="-112" baseline="-10416" dirty="0">
                <a:latin typeface="Trebuchet MS"/>
                <a:cs typeface="Trebuchet MS"/>
              </a:rPr>
              <a:t> </a:t>
            </a:r>
            <a:r>
              <a:rPr sz="1100" spc="45" dirty="0">
                <a:latin typeface="Tahoma"/>
                <a:cs typeface="Tahoma"/>
              </a:rPr>
              <a:t>=</a:t>
            </a:r>
            <a:r>
              <a:rPr sz="1100" spc="-40" dirty="0">
                <a:latin typeface="Tahoma"/>
                <a:cs typeface="Tahoma"/>
              </a:rPr>
              <a:t> </a:t>
            </a:r>
            <a:r>
              <a:rPr sz="1100" spc="-75" dirty="0">
                <a:latin typeface="Lucida Sans Unicode"/>
                <a:cs typeface="Lucida Sans Unicode"/>
              </a:rPr>
              <a:t>∇</a:t>
            </a:r>
            <a:r>
              <a:rPr sz="1100" dirty="0">
                <a:latin typeface="Tahoma"/>
                <a:cs typeface="Tahoma"/>
              </a:rPr>
              <a:t>(</a:t>
            </a:r>
            <a:r>
              <a:rPr sz="1100" spc="-75" dirty="0">
                <a:latin typeface="Lucida Sans Unicode"/>
                <a:cs typeface="Lucida Sans Unicode"/>
              </a:rPr>
              <a:t>∇</a:t>
            </a:r>
            <a:r>
              <a:rPr sz="1100" i="1" spc="-10" dirty="0">
                <a:latin typeface="Arial"/>
                <a:cs typeface="Arial"/>
              </a:rPr>
              <a:t>X</a:t>
            </a:r>
            <a:r>
              <a:rPr sz="1200" i="1" spc="-52" baseline="-10416" dirty="0">
                <a:latin typeface="Trebuchet MS"/>
                <a:cs typeface="Trebuchet MS"/>
              </a:rPr>
              <a:t>t</a:t>
            </a:r>
            <a:r>
              <a:rPr sz="1200" i="1" spc="-202" baseline="-10416" dirty="0">
                <a:latin typeface="Trebuchet MS"/>
                <a:cs typeface="Trebuchet MS"/>
              </a:rPr>
              <a:t> </a:t>
            </a:r>
            <a:r>
              <a:rPr sz="1100" dirty="0">
                <a:latin typeface="Tahoma"/>
                <a:cs typeface="Tahoma"/>
              </a:rPr>
              <a:t>)</a:t>
            </a:r>
            <a:r>
              <a:rPr sz="1100" spc="-40" dirty="0">
                <a:latin typeface="Tahoma"/>
                <a:cs typeface="Tahoma"/>
              </a:rPr>
              <a:t> </a:t>
            </a:r>
            <a:r>
              <a:rPr sz="1100" spc="45" dirty="0">
                <a:latin typeface="Tahoma"/>
                <a:cs typeface="Tahoma"/>
              </a:rPr>
              <a:t>=</a:t>
            </a:r>
            <a:r>
              <a:rPr sz="1100" spc="-45" dirty="0">
                <a:latin typeface="Tahoma"/>
                <a:cs typeface="Tahoma"/>
              </a:rPr>
              <a:t> </a:t>
            </a:r>
            <a:r>
              <a:rPr sz="1100" spc="-75" dirty="0">
                <a:latin typeface="Lucida Sans Unicode"/>
                <a:cs typeface="Lucida Sans Unicode"/>
              </a:rPr>
              <a:t>∇</a:t>
            </a:r>
            <a:r>
              <a:rPr sz="1100" dirty="0">
                <a:latin typeface="Tahoma"/>
                <a:cs typeface="Tahoma"/>
              </a:rPr>
              <a:t>(</a:t>
            </a:r>
            <a:r>
              <a:rPr sz="1100" i="1" spc="-10" dirty="0">
                <a:latin typeface="Arial"/>
                <a:cs typeface="Arial"/>
              </a:rPr>
              <a:t>X</a:t>
            </a:r>
            <a:r>
              <a:rPr sz="1200" i="1" spc="-52" baseline="-10416" dirty="0">
                <a:latin typeface="Trebuchet MS"/>
                <a:cs typeface="Trebuchet MS"/>
              </a:rPr>
              <a:t>t</a:t>
            </a:r>
            <a:r>
              <a:rPr sz="1200" i="1" spc="157" baseline="-10416" dirty="0">
                <a:latin typeface="Trebuchet MS"/>
                <a:cs typeface="Trebuchet MS"/>
              </a:rPr>
              <a:t> </a:t>
            </a:r>
            <a:r>
              <a:rPr sz="1100" spc="-30" dirty="0">
                <a:latin typeface="Lucida Sans Unicode"/>
                <a:cs typeface="Lucida Sans Unicode"/>
              </a:rPr>
              <a:t>−</a:t>
            </a:r>
            <a:r>
              <a:rPr sz="1100" spc="-105" dirty="0">
                <a:latin typeface="Lucida Sans Unicode"/>
                <a:cs typeface="Lucida Sans Unicode"/>
              </a:rPr>
              <a:t> </a:t>
            </a:r>
            <a:r>
              <a:rPr sz="1100" i="1" spc="-10" dirty="0">
                <a:latin typeface="Arial"/>
                <a:cs typeface="Arial"/>
              </a:rPr>
              <a:t>X</a:t>
            </a:r>
            <a:r>
              <a:rPr sz="1200" i="1" spc="30" baseline="-10416" dirty="0">
                <a:latin typeface="Trebuchet MS"/>
                <a:cs typeface="Trebuchet MS"/>
              </a:rPr>
              <a:t>t</a:t>
            </a:r>
            <a:r>
              <a:rPr sz="1200" i="1" spc="284" baseline="-10416" dirty="0">
                <a:latin typeface="Arial"/>
                <a:cs typeface="Arial"/>
              </a:rPr>
              <a:t>−</a:t>
            </a:r>
            <a:r>
              <a:rPr sz="1200" spc="52" baseline="-10416" dirty="0">
                <a:latin typeface="Tahoma"/>
                <a:cs typeface="Tahoma"/>
              </a:rPr>
              <a:t>1</a:t>
            </a:r>
            <a:r>
              <a:rPr sz="1100" dirty="0">
                <a:latin typeface="Tahoma"/>
                <a:cs typeface="Tahoma"/>
              </a:rPr>
              <a:t>)</a:t>
            </a:r>
            <a:endParaRPr sz="1100">
              <a:latin typeface="Tahoma"/>
              <a:cs typeface="Tahoma"/>
            </a:endParaRPr>
          </a:p>
        </p:txBody>
      </p:sp>
      <p:sp>
        <p:nvSpPr>
          <p:cNvPr id="6" name="object 6"/>
          <p:cNvSpPr txBox="1"/>
          <p:nvPr/>
        </p:nvSpPr>
        <p:spPr>
          <a:xfrm>
            <a:off x="2056842" y="2327171"/>
            <a:ext cx="2660015" cy="703580"/>
          </a:xfrm>
          <a:prstGeom prst="rect">
            <a:avLst/>
          </a:prstGeom>
        </p:spPr>
        <p:txBody>
          <a:bodyPr vert="horz" wrap="square" lIns="0" tIns="71120" rIns="0" bIns="0" rtlCol="0">
            <a:spAutoFit/>
          </a:bodyPr>
          <a:lstStyle/>
          <a:p>
            <a:pPr marL="63500">
              <a:spcBef>
                <a:spcPts val="560"/>
              </a:spcBef>
            </a:pPr>
            <a:r>
              <a:rPr sz="1100" spc="45" dirty="0">
                <a:latin typeface="Tahoma"/>
                <a:cs typeface="Tahoma"/>
              </a:rPr>
              <a:t>=</a:t>
            </a:r>
            <a:r>
              <a:rPr sz="1100" spc="-40" dirty="0">
                <a:latin typeface="Tahoma"/>
                <a:cs typeface="Tahoma"/>
              </a:rPr>
              <a:t> </a:t>
            </a:r>
            <a:r>
              <a:rPr sz="1100" dirty="0">
                <a:latin typeface="Tahoma"/>
                <a:cs typeface="Tahoma"/>
              </a:rPr>
              <a:t>(</a:t>
            </a:r>
            <a:r>
              <a:rPr sz="1100" i="1" spc="-10" dirty="0">
                <a:latin typeface="Arial"/>
                <a:cs typeface="Arial"/>
              </a:rPr>
              <a:t>X</a:t>
            </a:r>
            <a:r>
              <a:rPr sz="1200" i="1" spc="-52" baseline="-10416" dirty="0">
                <a:latin typeface="Trebuchet MS"/>
                <a:cs typeface="Trebuchet MS"/>
              </a:rPr>
              <a:t>t</a:t>
            </a:r>
            <a:r>
              <a:rPr sz="1200" i="1" spc="157" baseline="-10416" dirty="0">
                <a:latin typeface="Trebuchet MS"/>
                <a:cs typeface="Trebuchet MS"/>
              </a:rPr>
              <a:t> </a:t>
            </a:r>
            <a:r>
              <a:rPr sz="1100" spc="-30" dirty="0">
                <a:latin typeface="Lucida Sans Unicode"/>
                <a:cs typeface="Lucida Sans Unicode"/>
              </a:rPr>
              <a:t>−</a:t>
            </a:r>
            <a:r>
              <a:rPr sz="1100" spc="-105" dirty="0">
                <a:latin typeface="Lucida Sans Unicode"/>
                <a:cs typeface="Lucida Sans Unicode"/>
              </a:rPr>
              <a:t> </a:t>
            </a:r>
            <a:r>
              <a:rPr sz="1100" i="1" spc="-10" dirty="0">
                <a:latin typeface="Arial"/>
                <a:cs typeface="Arial"/>
              </a:rPr>
              <a:t>X</a:t>
            </a:r>
            <a:r>
              <a:rPr sz="1200" i="1" spc="30" baseline="-10416" dirty="0">
                <a:latin typeface="Trebuchet MS"/>
                <a:cs typeface="Trebuchet MS"/>
              </a:rPr>
              <a:t>t</a:t>
            </a:r>
            <a:r>
              <a:rPr sz="1200" i="1" spc="284" baseline="-10416" dirty="0">
                <a:latin typeface="Arial"/>
                <a:cs typeface="Arial"/>
              </a:rPr>
              <a:t>−</a:t>
            </a:r>
            <a:r>
              <a:rPr sz="1200" spc="52" baseline="-10416" dirty="0">
                <a:latin typeface="Tahoma"/>
                <a:cs typeface="Tahoma"/>
              </a:rPr>
              <a:t>1</a:t>
            </a:r>
            <a:r>
              <a:rPr sz="1100" dirty="0">
                <a:latin typeface="Tahoma"/>
                <a:cs typeface="Tahoma"/>
              </a:rPr>
              <a:t>)</a:t>
            </a:r>
            <a:r>
              <a:rPr sz="1100" spc="-105" dirty="0">
                <a:latin typeface="Tahoma"/>
                <a:cs typeface="Tahoma"/>
              </a:rPr>
              <a:t> </a:t>
            </a:r>
            <a:r>
              <a:rPr sz="1100" spc="-30" dirty="0">
                <a:latin typeface="Lucida Sans Unicode"/>
                <a:cs typeface="Lucida Sans Unicode"/>
              </a:rPr>
              <a:t>−</a:t>
            </a:r>
            <a:r>
              <a:rPr sz="1100" spc="-105" dirty="0">
                <a:latin typeface="Lucida Sans Unicode"/>
                <a:cs typeface="Lucida Sans Unicode"/>
              </a:rPr>
              <a:t> </a:t>
            </a:r>
            <a:r>
              <a:rPr sz="1100" dirty="0">
                <a:latin typeface="Tahoma"/>
                <a:cs typeface="Tahoma"/>
              </a:rPr>
              <a:t>(</a:t>
            </a:r>
            <a:r>
              <a:rPr sz="1100" i="1" spc="-10" dirty="0">
                <a:latin typeface="Arial"/>
                <a:cs typeface="Arial"/>
              </a:rPr>
              <a:t>X</a:t>
            </a:r>
            <a:r>
              <a:rPr sz="1200" i="1" spc="30" baseline="-10416" dirty="0">
                <a:latin typeface="Trebuchet MS"/>
                <a:cs typeface="Trebuchet MS"/>
              </a:rPr>
              <a:t>t</a:t>
            </a:r>
            <a:r>
              <a:rPr sz="1200" i="1" spc="284" baseline="-10416" dirty="0">
                <a:latin typeface="Arial"/>
                <a:cs typeface="Arial"/>
              </a:rPr>
              <a:t>−</a:t>
            </a:r>
            <a:r>
              <a:rPr sz="1200" spc="-22" baseline="-10416" dirty="0">
                <a:latin typeface="Tahoma"/>
                <a:cs typeface="Tahoma"/>
              </a:rPr>
              <a:t>1</a:t>
            </a:r>
            <a:r>
              <a:rPr sz="1200" spc="60" baseline="-10416" dirty="0">
                <a:latin typeface="Tahoma"/>
                <a:cs typeface="Tahoma"/>
              </a:rPr>
              <a:t> </a:t>
            </a:r>
            <a:r>
              <a:rPr sz="1100" spc="-30" dirty="0">
                <a:latin typeface="Lucida Sans Unicode"/>
                <a:cs typeface="Lucida Sans Unicode"/>
              </a:rPr>
              <a:t>−</a:t>
            </a:r>
            <a:r>
              <a:rPr sz="1100" spc="-105" dirty="0">
                <a:latin typeface="Lucida Sans Unicode"/>
                <a:cs typeface="Lucida Sans Unicode"/>
              </a:rPr>
              <a:t> </a:t>
            </a:r>
            <a:r>
              <a:rPr sz="1100" i="1" spc="-10" dirty="0">
                <a:latin typeface="Arial"/>
                <a:cs typeface="Arial"/>
              </a:rPr>
              <a:t>X</a:t>
            </a:r>
            <a:r>
              <a:rPr sz="1200" i="1" spc="30" baseline="-10416" dirty="0">
                <a:latin typeface="Trebuchet MS"/>
                <a:cs typeface="Trebuchet MS"/>
              </a:rPr>
              <a:t>t</a:t>
            </a:r>
            <a:r>
              <a:rPr sz="1200" i="1" spc="284" baseline="-10416" dirty="0">
                <a:latin typeface="Arial"/>
                <a:cs typeface="Arial"/>
              </a:rPr>
              <a:t>−</a:t>
            </a:r>
            <a:r>
              <a:rPr sz="1200" spc="52" baseline="-10416" dirty="0">
                <a:latin typeface="Tahoma"/>
                <a:cs typeface="Tahoma"/>
              </a:rPr>
              <a:t>2</a:t>
            </a:r>
            <a:r>
              <a:rPr sz="1100" dirty="0">
                <a:latin typeface="Tahoma"/>
                <a:cs typeface="Tahoma"/>
              </a:rPr>
              <a:t>)</a:t>
            </a:r>
            <a:endParaRPr sz="1100">
              <a:latin typeface="Tahoma"/>
              <a:cs typeface="Tahoma"/>
            </a:endParaRPr>
          </a:p>
          <a:p>
            <a:pPr marL="63500">
              <a:spcBef>
                <a:spcPts val="455"/>
              </a:spcBef>
            </a:pPr>
            <a:r>
              <a:rPr sz="1100" spc="45" dirty="0">
                <a:latin typeface="Tahoma"/>
                <a:cs typeface="Tahoma"/>
              </a:rPr>
              <a:t>=</a:t>
            </a:r>
            <a:r>
              <a:rPr sz="1100" spc="-40" dirty="0">
                <a:latin typeface="Tahoma"/>
                <a:cs typeface="Tahoma"/>
              </a:rPr>
              <a:t> </a:t>
            </a:r>
            <a:r>
              <a:rPr sz="1100" i="1" spc="-10" dirty="0">
                <a:latin typeface="Arial"/>
                <a:cs typeface="Arial"/>
              </a:rPr>
              <a:t>X</a:t>
            </a:r>
            <a:r>
              <a:rPr sz="1200" i="1" spc="-52" baseline="-10416" dirty="0">
                <a:latin typeface="Trebuchet MS"/>
                <a:cs typeface="Trebuchet MS"/>
              </a:rPr>
              <a:t>t</a:t>
            </a:r>
            <a:r>
              <a:rPr sz="1200" i="1" spc="157" baseline="-10416" dirty="0">
                <a:latin typeface="Trebuchet MS"/>
                <a:cs typeface="Trebuchet MS"/>
              </a:rPr>
              <a:t> </a:t>
            </a:r>
            <a:r>
              <a:rPr sz="1100" spc="-30" dirty="0">
                <a:latin typeface="Lucida Sans Unicode"/>
                <a:cs typeface="Lucida Sans Unicode"/>
              </a:rPr>
              <a:t>−</a:t>
            </a:r>
            <a:r>
              <a:rPr sz="1100" spc="-105" dirty="0">
                <a:latin typeface="Lucida Sans Unicode"/>
                <a:cs typeface="Lucida Sans Unicode"/>
              </a:rPr>
              <a:t> </a:t>
            </a:r>
            <a:r>
              <a:rPr sz="1100" spc="-55" dirty="0">
                <a:latin typeface="Tahoma"/>
                <a:cs typeface="Tahoma"/>
              </a:rPr>
              <a:t>2</a:t>
            </a:r>
            <a:r>
              <a:rPr sz="1100" i="1" spc="-10" dirty="0">
                <a:latin typeface="Arial"/>
                <a:cs typeface="Arial"/>
              </a:rPr>
              <a:t>X</a:t>
            </a:r>
            <a:r>
              <a:rPr sz="1200" i="1" spc="30" baseline="-10416" dirty="0">
                <a:latin typeface="Trebuchet MS"/>
                <a:cs typeface="Trebuchet MS"/>
              </a:rPr>
              <a:t>t</a:t>
            </a:r>
            <a:r>
              <a:rPr sz="1200" i="1" spc="284" baseline="-10416" dirty="0">
                <a:latin typeface="Arial"/>
                <a:cs typeface="Arial"/>
              </a:rPr>
              <a:t>−</a:t>
            </a:r>
            <a:r>
              <a:rPr sz="1200" spc="-22" baseline="-10416" dirty="0">
                <a:latin typeface="Tahoma"/>
                <a:cs typeface="Tahoma"/>
              </a:rPr>
              <a:t>1</a:t>
            </a:r>
            <a:r>
              <a:rPr sz="1200" spc="60" baseline="-10416" dirty="0">
                <a:latin typeface="Tahoma"/>
                <a:cs typeface="Tahoma"/>
              </a:rPr>
              <a:t> </a:t>
            </a:r>
            <a:r>
              <a:rPr sz="1100" spc="45" dirty="0">
                <a:latin typeface="Tahoma"/>
                <a:cs typeface="Tahoma"/>
              </a:rPr>
              <a:t>+</a:t>
            </a:r>
            <a:r>
              <a:rPr sz="1100" spc="-105" dirty="0">
                <a:latin typeface="Tahoma"/>
                <a:cs typeface="Tahoma"/>
              </a:rPr>
              <a:t> </a:t>
            </a:r>
            <a:r>
              <a:rPr sz="1100" i="1" spc="-10" dirty="0">
                <a:latin typeface="Arial"/>
                <a:cs typeface="Arial"/>
              </a:rPr>
              <a:t>X</a:t>
            </a:r>
            <a:r>
              <a:rPr sz="1200" i="1" spc="30" baseline="-10416" dirty="0">
                <a:latin typeface="Trebuchet MS"/>
                <a:cs typeface="Trebuchet MS"/>
              </a:rPr>
              <a:t>t</a:t>
            </a:r>
            <a:r>
              <a:rPr sz="1200" i="1" spc="284" baseline="-10416" dirty="0">
                <a:latin typeface="Arial"/>
                <a:cs typeface="Arial"/>
              </a:rPr>
              <a:t>−</a:t>
            </a:r>
            <a:r>
              <a:rPr sz="1200" spc="-22" baseline="-10416" dirty="0">
                <a:latin typeface="Tahoma"/>
                <a:cs typeface="Tahoma"/>
              </a:rPr>
              <a:t>2</a:t>
            </a:r>
            <a:r>
              <a:rPr sz="1200" spc="150" baseline="-10416" dirty="0">
                <a:latin typeface="Tahoma"/>
                <a:cs typeface="Tahoma"/>
              </a:rPr>
              <a:t> </a:t>
            </a:r>
            <a:r>
              <a:rPr sz="1100" spc="45" dirty="0">
                <a:latin typeface="Tahoma"/>
                <a:cs typeface="Tahoma"/>
              </a:rPr>
              <a:t>=</a:t>
            </a:r>
            <a:r>
              <a:rPr sz="1100" spc="-40" dirty="0">
                <a:latin typeface="Tahoma"/>
                <a:cs typeface="Tahoma"/>
              </a:rPr>
              <a:t> </a:t>
            </a:r>
            <a:r>
              <a:rPr sz="1100" i="1" spc="-10" dirty="0">
                <a:latin typeface="Arial"/>
                <a:cs typeface="Arial"/>
              </a:rPr>
              <a:t>X</a:t>
            </a:r>
            <a:r>
              <a:rPr sz="1200" i="1" spc="-52" baseline="-10416" dirty="0">
                <a:latin typeface="Trebuchet MS"/>
                <a:cs typeface="Trebuchet MS"/>
              </a:rPr>
              <a:t>t</a:t>
            </a:r>
            <a:r>
              <a:rPr sz="1200" i="1" spc="157" baseline="-10416" dirty="0">
                <a:latin typeface="Trebuchet MS"/>
                <a:cs typeface="Trebuchet MS"/>
              </a:rPr>
              <a:t> </a:t>
            </a:r>
            <a:r>
              <a:rPr sz="1100" spc="-30" dirty="0">
                <a:latin typeface="Lucida Sans Unicode"/>
                <a:cs typeface="Lucida Sans Unicode"/>
              </a:rPr>
              <a:t>−</a:t>
            </a:r>
            <a:r>
              <a:rPr sz="1100" spc="-105" dirty="0">
                <a:latin typeface="Lucida Sans Unicode"/>
                <a:cs typeface="Lucida Sans Unicode"/>
              </a:rPr>
              <a:t> </a:t>
            </a:r>
            <a:r>
              <a:rPr sz="1100" spc="-60" dirty="0">
                <a:latin typeface="Tahoma"/>
                <a:cs typeface="Tahoma"/>
              </a:rPr>
              <a:t>2</a:t>
            </a:r>
            <a:r>
              <a:rPr sz="1100" i="1" spc="-10" dirty="0">
                <a:latin typeface="Arial"/>
                <a:cs typeface="Arial"/>
              </a:rPr>
              <a:t>BX</a:t>
            </a:r>
            <a:r>
              <a:rPr sz="1200" i="1" spc="-52" baseline="-10416" dirty="0">
                <a:latin typeface="Trebuchet MS"/>
                <a:cs typeface="Trebuchet MS"/>
              </a:rPr>
              <a:t>t</a:t>
            </a:r>
            <a:r>
              <a:rPr sz="1200" i="1" spc="157" baseline="-10416" dirty="0">
                <a:latin typeface="Trebuchet MS"/>
                <a:cs typeface="Trebuchet MS"/>
              </a:rPr>
              <a:t> </a:t>
            </a:r>
            <a:r>
              <a:rPr sz="1100" spc="45" dirty="0">
                <a:latin typeface="Tahoma"/>
                <a:cs typeface="Tahoma"/>
              </a:rPr>
              <a:t>+</a:t>
            </a:r>
            <a:r>
              <a:rPr sz="1100" spc="-105" dirty="0">
                <a:latin typeface="Tahoma"/>
                <a:cs typeface="Tahoma"/>
              </a:rPr>
              <a:t> </a:t>
            </a:r>
            <a:r>
              <a:rPr sz="1100" i="1" spc="80" dirty="0">
                <a:latin typeface="Arial"/>
                <a:cs typeface="Arial"/>
              </a:rPr>
              <a:t>B</a:t>
            </a:r>
            <a:r>
              <a:rPr sz="1200" spc="52" baseline="31250" dirty="0">
                <a:latin typeface="Tahoma"/>
                <a:cs typeface="Tahoma"/>
              </a:rPr>
              <a:t>2</a:t>
            </a:r>
            <a:r>
              <a:rPr sz="1100" i="1" spc="-10" dirty="0">
                <a:latin typeface="Arial"/>
                <a:cs typeface="Arial"/>
              </a:rPr>
              <a:t>X</a:t>
            </a:r>
            <a:r>
              <a:rPr sz="1200" i="1" spc="-52" baseline="-10416" dirty="0">
                <a:latin typeface="Trebuchet MS"/>
                <a:cs typeface="Trebuchet MS"/>
              </a:rPr>
              <a:t>t</a:t>
            </a:r>
            <a:endParaRPr sz="1200" baseline="-10416">
              <a:latin typeface="Trebuchet MS"/>
              <a:cs typeface="Trebuchet MS"/>
            </a:endParaRPr>
          </a:p>
          <a:p>
            <a:pPr marL="62865">
              <a:spcBef>
                <a:spcPts val="459"/>
              </a:spcBef>
            </a:pPr>
            <a:r>
              <a:rPr sz="1100" spc="45" dirty="0">
                <a:latin typeface="Tahoma"/>
                <a:cs typeface="Tahoma"/>
              </a:rPr>
              <a:t>=</a:t>
            </a:r>
            <a:r>
              <a:rPr sz="1100" spc="-40" dirty="0">
                <a:latin typeface="Tahoma"/>
                <a:cs typeface="Tahoma"/>
              </a:rPr>
              <a:t> </a:t>
            </a:r>
            <a:r>
              <a:rPr sz="1100" spc="-30" dirty="0">
                <a:latin typeface="Tahoma"/>
                <a:cs typeface="Tahoma"/>
              </a:rPr>
              <a:t>(1</a:t>
            </a:r>
            <a:r>
              <a:rPr sz="1100" spc="-105" dirty="0">
                <a:latin typeface="Tahoma"/>
                <a:cs typeface="Tahoma"/>
              </a:rPr>
              <a:t> </a:t>
            </a:r>
            <a:r>
              <a:rPr sz="1100" spc="-30" dirty="0">
                <a:latin typeface="Lucida Sans Unicode"/>
                <a:cs typeface="Lucida Sans Unicode"/>
              </a:rPr>
              <a:t>−</a:t>
            </a:r>
            <a:r>
              <a:rPr sz="1100" spc="-105" dirty="0">
                <a:latin typeface="Lucida Sans Unicode"/>
                <a:cs typeface="Lucida Sans Unicode"/>
              </a:rPr>
              <a:t> </a:t>
            </a:r>
            <a:r>
              <a:rPr sz="1100" spc="-55" dirty="0">
                <a:latin typeface="Tahoma"/>
                <a:cs typeface="Tahoma"/>
              </a:rPr>
              <a:t>2</a:t>
            </a:r>
            <a:r>
              <a:rPr sz="1100" i="1" spc="-10" dirty="0">
                <a:latin typeface="Arial"/>
                <a:cs typeface="Arial"/>
              </a:rPr>
              <a:t>B</a:t>
            </a:r>
            <a:r>
              <a:rPr sz="1100" i="1" spc="25" dirty="0">
                <a:latin typeface="Arial"/>
                <a:cs typeface="Arial"/>
              </a:rPr>
              <a:t> </a:t>
            </a:r>
            <a:r>
              <a:rPr sz="1100" spc="45" dirty="0">
                <a:latin typeface="Tahoma"/>
                <a:cs typeface="Tahoma"/>
              </a:rPr>
              <a:t>+</a:t>
            </a:r>
            <a:r>
              <a:rPr sz="1100" spc="-105" dirty="0">
                <a:latin typeface="Tahoma"/>
                <a:cs typeface="Tahoma"/>
              </a:rPr>
              <a:t> </a:t>
            </a:r>
            <a:r>
              <a:rPr sz="1100" i="1" spc="80" dirty="0">
                <a:latin typeface="Arial"/>
                <a:cs typeface="Arial"/>
              </a:rPr>
              <a:t>B</a:t>
            </a:r>
            <a:r>
              <a:rPr sz="1200" spc="52" baseline="31250" dirty="0">
                <a:latin typeface="Tahoma"/>
                <a:cs typeface="Tahoma"/>
              </a:rPr>
              <a:t>2</a:t>
            </a:r>
            <a:r>
              <a:rPr sz="1100" dirty="0">
                <a:latin typeface="Tahoma"/>
                <a:cs typeface="Tahoma"/>
              </a:rPr>
              <a:t>)</a:t>
            </a:r>
            <a:r>
              <a:rPr sz="1100" i="1" spc="-10" dirty="0">
                <a:latin typeface="Arial"/>
                <a:cs typeface="Arial"/>
              </a:rPr>
              <a:t>X</a:t>
            </a:r>
            <a:r>
              <a:rPr sz="1200" i="1" spc="-52" baseline="-10416" dirty="0">
                <a:latin typeface="Trebuchet MS"/>
                <a:cs typeface="Trebuchet MS"/>
              </a:rPr>
              <a:t>t</a:t>
            </a:r>
            <a:r>
              <a:rPr sz="1200" i="1" baseline="-10416" dirty="0">
                <a:latin typeface="Trebuchet MS"/>
                <a:cs typeface="Trebuchet MS"/>
              </a:rPr>
              <a:t> </a:t>
            </a:r>
            <a:r>
              <a:rPr sz="1200" i="1" spc="-112" baseline="-10416" dirty="0">
                <a:latin typeface="Trebuchet MS"/>
                <a:cs typeface="Trebuchet MS"/>
              </a:rPr>
              <a:t> </a:t>
            </a:r>
            <a:r>
              <a:rPr sz="1100" spc="45" dirty="0">
                <a:latin typeface="Tahoma"/>
                <a:cs typeface="Tahoma"/>
              </a:rPr>
              <a:t>=</a:t>
            </a:r>
            <a:r>
              <a:rPr sz="1100" spc="-40" dirty="0">
                <a:latin typeface="Tahoma"/>
                <a:cs typeface="Tahoma"/>
              </a:rPr>
              <a:t> </a:t>
            </a:r>
            <a:r>
              <a:rPr sz="1100" spc="-30" dirty="0">
                <a:latin typeface="Tahoma"/>
                <a:cs typeface="Tahoma"/>
              </a:rPr>
              <a:t>(1</a:t>
            </a:r>
            <a:r>
              <a:rPr sz="1100" spc="-105" dirty="0">
                <a:latin typeface="Tahoma"/>
                <a:cs typeface="Tahoma"/>
              </a:rPr>
              <a:t> </a:t>
            </a:r>
            <a:r>
              <a:rPr sz="1100" spc="-30" dirty="0">
                <a:latin typeface="Lucida Sans Unicode"/>
                <a:cs typeface="Lucida Sans Unicode"/>
              </a:rPr>
              <a:t>−</a:t>
            </a:r>
            <a:r>
              <a:rPr sz="1100" spc="-105" dirty="0">
                <a:latin typeface="Lucida Sans Unicode"/>
                <a:cs typeface="Lucida Sans Unicode"/>
              </a:rPr>
              <a:t> </a:t>
            </a:r>
            <a:r>
              <a:rPr sz="1100" i="1" spc="80" dirty="0">
                <a:latin typeface="Arial"/>
                <a:cs typeface="Arial"/>
              </a:rPr>
              <a:t>B</a:t>
            </a:r>
            <a:r>
              <a:rPr sz="1100" dirty="0">
                <a:latin typeface="Tahoma"/>
                <a:cs typeface="Tahoma"/>
              </a:rPr>
              <a:t>)</a:t>
            </a:r>
            <a:r>
              <a:rPr sz="1200" spc="52" baseline="31250" dirty="0">
                <a:latin typeface="Tahoma"/>
                <a:cs typeface="Tahoma"/>
              </a:rPr>
              <a:t>2</a:t>
            </a:r>
            <a:r>
              <a:rPr sz="1100" i="1" spc="-10" dirty="0">
                <a:latin typeface="Arial"/>
                <a:cs typeface="Arial"/>
              </a:rPr>
              <a:t>X</a:t>
            </a:r>
            <a:r>
              <a:rPr sz="1200" i="1" spc="-52" baseline="-10416" dirty="0">
                <a:latin typeface="Trebuchet MS"/>
                <a:cs typeface="Trebuchet MS"/>
              </a:rPr>
              <a:t>t</a:t>
            </a:r>
            <a:endParaRPr sz="1200" baseline="-10416">
              <a:latin typeface="Trebuchet MS"/>
              <a:cs typeface="Trebuchet MS"/>
            </a:endParaRPr>
          </a:p>
        </p:txBody>
      </p:sp>
    </p:spTree>
  </p:cSld>
  <p:clrMapOvr>
    <a:masterClrMapping/>
  </p:clrMapOvr>
  <p:transition>
    <p:cut/>
  </p:transition>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603831" y="198524"/>
            <a:ext cx="2068195" cy="232756"/>
          </a:xfrm>
          <a:prstGeom prst="rect">
            <a:avLst/>
          </a:prstGeom>
        </p:spPr>
        <p:txBody>
          <a:bodyPr vert="horz" wrap="square" lIns="0" tIns="17145" rIns="0" bIns="0" rtlCol="0">
            <a:spAutoFit/>
          </a:bodyPr>
          <a:lstStyle/>
          <a:p>
            <a:pPr marL="12700">
              <a:spcBef>
                <a:spcPts val="135"/>
              </a:spcBef>
            </a:pPr>
            <a:r>
              <a:rPr spc="-40" dirty="0"/>
              <a:t>Detrending</a:t>
            </a:r>
            <a:r>
              <a:rPr dirty="0"/>
              <a:t> </a:t>
            </a:r>
            <a:r>
              <a:rPr spc="-60" dirty="0"/>
              <a:t>vs.</a:t>
            </a:r>
            <a:r>
              <a:rPr spc="150" dirty="0"/>
              <a:t> </a:t>
            </a:r>
            <a:r>
              <a:rPr spc="-40" dirty="0"/>
              <a:t>Differencing</a:t>
            </a:r>
          </a:p>
        </p:txBody>
      </p:sp>
      <p:sp>
        <p:nvSpPr>
          <p:cNvPr id="3" name="object 3"/>
          <p:cNvSpPr/>
          <p:nvPr/>
        </p:nvSpPr>
        <p:spPr>
          <a:xfrm>
            <a:off x="1634301" y="712144"/>
            <a:ext cx="2974975" cy="471170"/>
          </a:xfrm>
          <a:custGeom>
            <a:avLst/>
            <a:gdLst/>
            <a:ahLst/>
            <a:cxnLst/>
            <a:rect l="l" t="t" r="r" b="b"/>
            <a:pathLst>
              <a:path w="2974975" h="471169">
                <a:moveTo>
                  <a:pt x="0" y="435216"/>
                </a:moveTo>
                <a:lnTo>
                  <a:pt x="16621" y="427440"/>
                </a:lnTo>
                <a:lnTo>
                  <a:pt x="33242" y="434195"/>
                </a:lnTo>
                <a:lnTo>
                  <a:pt x="49863" y="446005"/>
                </a:lnTo>
                <a:lnTo>
                  <a:pt x="66485" y="455531"/>
                </a:lnTo>
                <a:lnTo>
                  <a:pt x="83106" y="458009"/>
                </a:lnTo>
                <a:lnTo>
                  <a:pt x="99727" y="458204"/>
                </a:lnTo>
                <a:lnTo>
                  <a:pt x="116349" y="459808"/>
                </a:lnTo>
                <a:lnTo>
                  <a:pt x="132970" y="461800"/>
                </a:lnTo>
                <a:lnTo>
                  <a:pt x="149591" y="454461"/>
                </a:lnTo>
                <a:lnTo>
                  <a:pt x="166213" y="450573"/>
                </a:lnTo>
                <a:lnTo>
                  <a:pt x="182834" y="447074"/>
                </a:lnTo>
                <a:lnTo>
                  <a:pt x="199455" y="447900"/>
                </a:lnTo>
                <a:lnTo>
                  <a:pt x="216077" y="448532"/>
                </a:lnTo>
                <a:lnTo>
                  <a:pt x="232649" y="457475"/>
                </a:lnTo>
                <a:lnTo>
                  <a:pt x="249271" y="467000"/>
                </a:lnTo>
                <a:lnTo>
                  <a:pt x="265892" y="470548"/>
                </a:lnTo>
                <a:lnTo>
                  <a:pt x="282513" y="463793"/>
                </a:lnTo>
                <a:lnTo>
                  <a:pt x="299135" y="456357"/>
                </a:lnTo>
                <a:lnTo>
                  <a:pt x="315756" y="450087"/>
                </a:lnTo>
                <a:lnTo>
                  <a:pt x="332377" y="452906"/>
                </a:lnTo>
                <a:lnTo>
                  <a:pt x="348999" y="443672"/>
                </a:lnTo>
                <a:lnTo>
                  <a:pt x="365620" y="431668"/>
                </a:lnTo>
                <a:lnTo>
                  <a:pt x="382241" y="418643"/>
                </a:lnTo>
                <a:lnTo>
                  <a:pt x="398863" y="410041"/>
                </a:lnTo>
                <a:lnTo>
                  <a:pt x="415484" y="403723"/>
                </a:lnTo>
                <a:lnTo>
                  <a:pt x="432105" y="409409"/>
                </a:lnTo>
                <a:lnTo>
                  <a:pt x="448727" y="411207"/>
                </a:lnTo>
                <a:lnTo>
                  <a:pt x="465348" y="405861"/>
                </a:lnTo>
                <a:lnTo>
                  <a:pt x="481969" y="400709"/>
                </a:lnTo>
                <a:lnTo>
                  <a:pt x="498591" y="383359"/>
                </a:lnTo>
                <a:lnTo>
                  <a:pt x="515212" y="370383"/>
                </a:lnTo>
                <a:lnTo>
                  <a:pt x="531833" y="356094"/>
                </a:lnTo>
                <a:lnTo>
                  <a:pt x="548455" y="340202"/>
                </a:lnTo>
                <a:lnTo>
                  <a:pt x="565076" y="313958"/>
                </a:lnTo>
                <a:lnTo>
                  <a:pt x="581697" y="302634"/>
                </a:lnTo>
                <a:lnTo>
                  <a:pt x="598319" y="309875"/>
                </a:lnTo>
                <a:lnTo>
                  <a:pt x="614940" y="326643"/>
                </a:lnTo>
                <a:lnTo>
                  <a:pt x="631561" y="345256"/>
                </a:lnTo>
                <a:lnTo>
                  <a:pt x="648134" y="356435"/>
                </a:lnTo>
                <a:lnTo>
                  <a:pt x="664755" y="366009"/>
                </a:lnTo>
                <a:lnTo>
                  <a:pt x="681377" y="367370"/>
                </a:lnTo>
                <a:lnTo>
                  <a:pt x="697998" y="364697"/>
                </a:lnTo>
                <a:lnTo>
                  <a:pt x="714619" y="363579"/>
                </a:lnTo>
                <a:lnTo>
                  <a:pt x="731241" y="362558"/>
                </a:lnTo>
                <a:lnTo>
                  <a:pt x="747862" y="360031"/>
                </a:lnTo>
                <a:lnTo>
                  <a:pt x="764483" y="358379"/>
                </a:lnTo>
                <a:lnTo>
                  <a:pt x="781104" y="356094"/>
                </a:lnTo>
                <a:lnTo>
                  <a:pt x="797726" y="355900"/>
                </a:lnTo>
                <a:lnTo>
                  <a:pt x="814347" y="352255"/>
                </a:lnTo>
                <a:lnTo>
                  <a:pt x="830968" y="359253"/>
                </a:lnTo>
                <a:lnTo>
                  <a:pt x="847590" y="373833"/>
                </a:lnTo>
                <a:lnTo>
                  <a:pt x="864211" y="386615"/>
                </a:lnTo>
                <a:lnTo>
                  <a:pt x="880832" y="398279"/>
                </a:lnTo>
                <a:lnTo>
                  <a:pt x="897454" y="404160"/>
                </a:lnTo>
                <a:lnTo>
                  <a:pt x="914075" y="411839"/>
                </a:lnTo>
                <a:lnTo>
                  <a:pt x="930696" y="418497"/>
                </a:lnTo>
                <a:lnTo>
                  <a:pt x="947318" y="415484"/>
                </a:lnTo>
                <a:lnTo>
                  <a:pt x="963939" y="405861"/>
                </a:lnTo>
                <a:lnTo>
                  <a:pt x="980560" y="397939"/>
                </a:lnTo>
                <a:lnTo>
                  <a:pt x="997182" y="393468"/>
                </a:lnTo>
                <a:lnTo>
                  <a:pt x="1013803" y="391135"/>
                </a:lnTo>
                <a:lnTo>
                  <a:pt x="1030424" y="400078"/>
                </a:lnTo>
                <a:lnTo>
                  <a:pt x="1046997" y="405715"/>
                </a:lnTo>
                <a:lnTo>
                  <a:pt x="1063618" y="402702"/>
                </a:lnTo>
                <a:lnTo>
                  <a:pt x="1080240" y="385595"/>
                </a:lnTo>
                <a:lnTo>
                  <a:pt x="1096861" y="364551"/>
                </a:lnTo>
                <a:lnTo>
                  <a:pt x="1113482" y="342097"/>
                </a:lnTo>
                <a:lnTo>
                  <a:pt x="1130104" y="327177"/>
                </a:lnTo>
                <a:lnTo>
                  <a:pt x="1146725" y="314881"/>
                </a:lnTo>
                <a:lnTo>
                  <a:pt x="1163346" y="304286"/>
                </a:lnTo>
                <a:lnTo>
                  <a:pt x="1179968" y="300641"/>
                </a:lnTo>
                <a:lnTo>
                  <a:pt x="1196589" y="299767"/>
                </a:lnTo>
                <a:lnTo>
                  <a:pt x="1213210" y="297385"/>
                </a:lnTo>
                <a:lnTo>
                  <a:pt x="1229832" y="312889"/>
                </a:lnTo>
                <a:lnTo>
                  <a:pt x="1246453" y="329996"/>
                </a:lnTo>
                <a:lnTo>
                  <a:pt x="1263074" y="337966"/>
                </a:lnTo>
                <a:lnTo>
                  <a:pt x="1279696" y="334467"/>
                </a:lnTo>
                <a:lnTo>
                  <a:pt x="1296317" y="318089"/>
                </a:lnTo>
                <a:lnTo>
                  <a:pt x="1312938" y="300155"/>
                </a:lnTo>
                <a:lnTo>
                  <a:pt x="1329560" y="293157"/>
                </a:lnTo>
                <a:lnTo>
                  <a:pt x="1346181" y="280861"/>
                </a:lnTo>
                <a:lnTo>
                  <a:pt x="1362802" y="261469"/>
                </a:lnTo>
                <a:lnTo>
                  <a:pt x="1379424" y="239551"/>
                </a:lnTo>
                <a:lnTo>
                  <a:pt x="1396045" y="238093"/>
                </a:lnTo>
                <a:lnTo>
                  <a:pt x="1412666" y="238238"/>
                </a:lnTo>
                <a:lnTo>
                  <a:pt x="1429287" y="245674"/>
                </a:lnTo>
                <a:lnTo>
                  <a:pt x="1445909" y="250923"/>
                </a:lnTo>
                <a:lnTo>
                  <a:pt x="1462482" y="250146"/>
                </a:lnTo>
                <a:lnTo>
                  <a:pt x="1479103" y="248153"/>
                </a:lnTo>
                <a:lnTo>
                  <a:pt x="1495724" y="252916"/>
                </a:lnTo>
                <a:lnTo>
                  <a:pt x="1512345" y="261275"/>
                </a:lnTo>
                <a:lnTo>
                  <a:pt x="1528967" y="264288"/>
                </a:lnTo>
                <a:lnTo>
                  <a:pt x="1545588" y="250680"/>
                </a:lnTo>
                <a:lnTo>
                  <a:pt x="1562209" y="240231"/>
                </a:lnTo>
                <a:lnTo>
                  <a:pt x="1578831" y="236878"/>
                </a:lnTo>
                <a:lnTo>
                  <a:pt x="1595452" y="252333"/>
                </a:lnTo>
                <a:lnTo>
                  <a:pt x="1612073" y="268614"/>
                </a:lnTo>
                <a:lnTo>
                  <a:pt x="1628695" y="286158"/>
                </a:lnTo>
                <a:lnTo>
                  <a:pt x="1645316" y="292379"/>
                </a:lnTo>
                <a:lnTo>
                  <a:pt x="1661937" y="292185"/>
                </a:lnTo>
                <a:lnTo>
                  <a:pt x="1678559" y="284506"/>
                </a:lnTo>
                <a:lnTo>
                  <a:pt x="1695180" y="282270"/>
                </a:lnTo>
                <a:lnTo>
                  <a:pt x="1711801" y="276244"/>
                </a:lnTo>
                <a:lnTo>
                  <a:pt x="1728423" y="265163"/>
                </a:lnTo>
                <a:lnTo>
                  <a:pt x="1745044" y="255054"/>
                </a:lnTo>
                <a:lnTo>
                  <a:pt x="1761665" y="248882"/>
                </a:lnTo>
                <a:lnTo>
                  <a:pt x="1778287" y="243099"/>
                </a:lnTo>
                <a:lnTo>
                  <a:pt x="1794908" y="243487"/>
                </a:lnTo>
                <a:lnTo>
                  <a:pt x="1811529" y="243876"/>
                </a:lnTo>
                <a:lnTo>
                  <a:pt x="1828151" y="252673"/>
                </a:lnTo>
                <a:lnTo>
                  <a:pt x="1844772" y="263608"/>
                </a:lnTo>
                <a:lnTo>
                  <a:pt x="1861345" y="264580"/>
                </a:lnTo>
                <a:lnTo>
                  <a:pt x="1877966" y="267593"/>
                </a:lnTo>
                <a:lnTo>
                  <a:pt x="1894587" y="267010"/>
                </a:lnTo>
                <a:lnTo>
                  <a:pt x="1911209" y="258262"/>
                </a:lnTo>
                <a:lnTo>
                  <a:pt x="1927830" y="255492"/>
                </a:lnTo>
                <a:lnTo>
                  <a:pt x="1944451" y="254277"/>
                </a:lnTo>
                <a:lnTo>
                  <a:pt x="1961073" y="250826"/>
                </a:lnTo>
                <a:lnTo>
                  <a:pt x="1977694" y="247375"/>
                </a:lnTo>
                <a:lnTo>
                  <a:pt x="1994315" y="240571"/>
                </a:lnTo>
                <a:lnTo>
                  <a:pt x="2010937" y="233233"/>
                </a:lnTo>
                <a:lnTo>
                  <a:pt x="2027558" y="233087"/>
                </a:lnTo>
                <a:lnTo>
                  <a:pt x="2044179" y="231094"/>
                </a:lnTo>
                <a:lnTo>
                  <a:pt x="2060801" y="225991"/>
                </a:lnTo>
                <a:lnTo>
                  <a:pt x="2077422" y="221423"/>
                </a:lnTo>
                <a:lnTo>
                  <a:pt x="2094043" y="214327"/>
                </a:lnTo>
                <a:lnTo>
                  <a:pt x="2110665" y="200330"/>
                </a:lnTo>
                <a:lnTo>
                  <a:pt x="2127286" y="196394"/>
                </a:lnTo>
                <a:lnTo>
                  <a:pt x="2143907" y="189395"/>
                </a:lnTo>
                <a:lnTo>
                  <a:pt x="2160528" y="185604"/>
                </a:lnTo>
                <a:lnTo>
                  <a:pt x="2177150" y="183612"/>
                </a:lnTo>
                <a:lnTo>
                  <a:pt x="2193771" y="181084"/>
                </a:lnTo>
                <a:lnTo>
                  <a:pt x="2210392" y="175641"/>
                </a:lnTo>
                <a:lnTo>
                  <a:pt x="2227014" y="174037"/>
                </a:lnTo>
                <a:lnTo>
                  <a:pt x="2243635" y="167136"/>
                </a:lnTo>
                <a:lnTo>
                  <a:pt x="2260208" y="158388"/>
                </a:lnTo>
                <a:lnTo>
                  <a:pt x="2276829" y="145703"/>
                </a:lnTo>
                <a:lnTo>
                  <a:pt x="2293450" y="136664"/>
                </a:lnTo>
                <a:lnTo>
                  <a:pt x="2310072" y="125486"/>
                </a:lnTo>
                <a:lnTo>
                  <a:pt x="2326693" y="116009"/>
                </a:lnTo>
                <a:lnTo>
                  <a:pt x="2343314" y="102741"/>
                </a:lnTo>
                <a:lnTo>
                  <a:pt x="2359936" y="90299"/>
                </a:lnTo>
                <a:lnTo>
                  <a:pt x="2376557" y="82766"/>
                </a:lnTo>
                <a:lnTo>
                  <a:pt x="2393178" y="81988"/>
                </a:lnTo>
                <a:lnTo>
                  <a:pt x="2409800" y="84661"/>
                </a:lnTo>
                <a:lnTo>
                  <a:pt x="2426421" y="94333"/>
                </a:lnTo>
                <a:lnTo>
                  <a:pt x="2443042" y="97638"/>
                </a:lnTo>
                <a:lnTo>
                  <a:pt x="2459664" y="101428"/>
                </a:lnTo>
                <a:lnTo>
                  <a:pt x="2476285" y="100116"/>
                </a:lnTo>
                <a:lnTo>
                  <a:pt x="2492906" y="99241"/>
                </a:lnTo>
                <a:lnTo>
                  <a:pt x="2509528" y="92778"/>
                </a:lnTo>
                <a:lnTo>
                  <a:pt x="2526149" y="75330"/>
                </a:lnTo>
                <a:lnTo>
                  <a:pt x="2542770" y="62257"/>
                </a:lnTo>
                <a:lnTo>
                  <a:pt x="2559392" y="44177"/>
                </a:lnTo>
                <a:lnTo>
                  <a:pt x="2576013" y="29354"/>
                </a:lnTo>
                <a:lnTo>
                  <a:pt x="2592634" y="27702"/>
                </a:lnTo>
                <a:lnTo>
                  <a:pt x="2609256" y="21384"/>
                </a:lnTo>
                <a:lnTo>
                  <a:pt x="2625877" y="18225"/>
                </a:lnTo>
                <a:lnTo>
                  <a:pt x="2642498" y="17884"/>
                </a:lnTo>
                <a:lnTo>
                  <a:pt x="2659120" y="19245"/>
                </a:lnTo>
                <a:lnTo>
                  <a:pt x="2675692" y="16378"/>
                </a:lnTo>
                <a:lnTo>
                  <a:pt x="2692314" y="19245"/>
                </a:lnTo>
                <a:lnTo>
                  <a:pt x="2708935" y="14920"/>
                </a:lnTo>
                <a:lnTo>
                  <a:pt x="2725556" y="9671"/>
                </a:lnTo>
                <a:lnTo>
                  <a:pt x="2742178" y="340"/>
                </a:lnTo>
                <a:lnTo>
                  <a:pt x="2758799" y="0"/>
                </a:lnTo>
                <a:lnTo>
                  <a:pt x="2808663" y="8650"/>
                </a:lnTo>
                <a:lnTo>
                  <a:pt x="2841906" y="22793"/>
                </a:lnTo>
                <a:lnTo>
                  <a:pt x="2858527" y="25369"/>
                </a:lnTo>
                <a:lnTo>
                  <a:pt x="2875148" y="30035"/>
                </a:lnTo>
                <a:lnTo>
                  <a:pt x="2891770" y="33680"/>
                </a:lnTo>
                <a:lnTo>
                  <a:pt x="2908391" y="38345"/>
                </a:lnTo>
                <a:lnTo>
                  <a:pt x="2925012" y="38394"/>
                </a:lnTo>
                <a:lnTo>
                  <a:pt x="2941633" y="34700"/>
                </a:lnTo>
                <a:lnTo>
                  <a:pt x="2958255" y="35915"/>
                </a:lnTo>
                <a:lnTo>
                  <a:pt x="2974876" y="39171"/>
                </a:lnTo>
              </a:path>
            </a:pathLst>
          </a:custGeom>
          <a:ln w="3645">
            <a:solidFill>
              <a:srgbClr val="000000"/>
            </a:solidFill>
          </a:ln>
        </p:spPr>
        <p:txBody>
          <a:bodyPr wrap="square" lIns="0" tIns="0" rIns="0" bIns="0" rtlCol="0"/>
          <a:lstStyle/>
          <a:p>
            <a:endParaRPr/>
          </a:p>
        </p:txBody>
      </p:sp>
      <p:sp>
        <p:nvSpPr>
          <p:cNvPr id="4" name="object 4"/>
          <p:cNvSpPr txBox="1"/>
          <p:nvPr/>
        </p:nvSpPr>
        <p:spPr>
          <a:xfrm>
            <a:off x="1589930" y="1124308"/>
            <a:ext cx="142240" cy="41678"/>
          </a:xfrm>
          <a:prstGeom prst="rect">
            <a:avLst/>
          </a:prstGeom>
        </p:spPr>
        <p:txBody>
          <a:bodyPr vert="horz" wrap="square" lIns="0" tIns="15875" rIns="0" bIns="0" rtlCol="0">
            <a:spAutoFit/>
          </a:bodyPr>
          <a:lstStyle/>
          <a:p>
            <a:pPr marL="38100">
              <a:lnSpc>
                <a:spcPts val="100"/>
              </a:lnSpc>
              <a:spcBef>
                <a:spcPts val="125"/>
              </a:spcBef>
            </a:pPr>
            <a:r>
              <a:rPr sz="100" spc="25" dirty="0">
                <a:latin typeface="MS UI Gothic"/>
                <a:cs typeface="MS UI Gothic"/>
              </a:rPr>
              <a:t>●</a:t>
            </a:r>
            <a:r>
              <a:rPr sz="150" spc="37" baseline="27777" dirty="0">
                <a:latin typeface="MS UI Gothic"/>
                <a:cs typeface="MS UI Gothic"/>
              </a:rPr>
              <a:t>●</a:t>
            </a:r>
            <a:r>
              <a:rPr sz="100" spc="25" dirty="0">
                <a:latin typeface="MS UI Gothic"/>
                <a:cs typeface="MS UI Gothic"/>
              </a:rPr>
              <a:t>●</a:t>
            </a:r>
            <a:endParaRPr sz="100">
              <a:latin typeface="MS UI Gothic"/>
              <a:cs typeface="MS UI Gothic"/>
            </a:endParaRPr>
          </a:p>
          <a:p>
            <a:pPr marL="87630">
              <a:lnSpc>
                <a:spcPts val="100"/>
              </a:lnSpc>
            </a:pPr>
            <a:r>
              <a:rPr sz="100" spc="20" dirty="0">
                <a:latin typeface="MS UI Gothic"/>
                <a:cs typeface="MS UI Gothic"/>
              </a:rPr>
              <a:t>●</a:t>
            </a:r>
            <a:endParaRPr sz="100">
              <a:latin typeface="MS UI Gothic"/>
              <a:cs typeface="MS UI Gothic"/>
            </a:endParaRPr>
          </a:p>
        </p:txBody>
      </p:sp>
      <p:sp>
        <p:nvSpPr>
          <p:cNvPr id="5" name="object 5"/>
          <p:cNvSpPr txBox="1"/>
          <p:nvPr/>
        </p:nvSpPr>
        <p:spPr>
          <a:xfrm>
            <a:off x="1643715" y="1156093"/>
            <a:ext cx="383540" cy="41678"/>
          </a:xfrm>
          <a:prstGeom prst="rect">
            <a:avLst/>
          </a:prstGeom>
        </p:spPr>
        <p:txBody>
          <a:bodyPr vert="horz" wrap="square" lIns="0" tIns="15875" rIns="0" bIns="0" rtlCol="0">
            <a:spAutoFit/>
          </a:bodyPr>
          <a:lstStyle/>
          <a:p>
            <a:pPr marL="50800">
              <a:lnSpc>
                <a:spcPts val="75"/>
              </a:lnSpc>
              <a:spcBef>
                <a:spcPts val="125"/>
              </a:spcBef>
            </a:pPr>
            <a:r>
              <a:rPr sz="150" spc="37" baseline="55555" dirty="0">
                <a:latin typeface="MS UI Gothic"/>
                <a:cs typeface="MS UI Gothic"/>
              </a:rPr>
              <a:t>●</a:t>
            </a:r>
            <a:r>
              <a:rPr sz="150" spc="37" baseline="27777" dirty="0">
                <a:latin typeface="MS UI Gothic"/>
                <a:cs typeface="MS UI Gothic"/>
              </a:rPr>
              <a:t>●●●●</a:t>
            </a:r>
            <a:r>
              <a:rPr sz="150" spc="37" baseline="55555" dirty="0">
                <a:latin typeface="MS UI Gothic"/>
                <a:cs typeface="MS UI Gothic"/>
              </a:rPr>
              <a:t>●        </a:t>
            </a:r>
            <a:r>
              <a:rPr sz="150" spc="104" baseline="55555" dirty="0">
                <a:latin typeface="MS UI Gothic"/>
                <a:cs typeface="MS UI Gothic"/>
              </a:rPr>
              <a:t> </a:t>
            </a:r>
            <a:r>
              <a:rPr sz="150" spc="37" baseline="27777" dirty="0">
                <a:latin typeface="MS UI Gothic"/>
                <a:cs typeface="MS UI Gothic"/>
              </a:rPr>
              <a:t>●</a:t>
            </a:r>
            <a:r>
              <a:rPr sz="100" spc="25" dirty="0">
                <a:latin typeface="MS UI Gothic"/>
                <a:cs typeface="MS UI Gothic"/>
              </a:rPr>
              <a:t>● </a:t>
            </a:r>
            <a:r>
              <a:rPr sz="100" spc="55" dirty="0">
                <a:latin typeface="MS UI Gothic"/>
                <a:cs typeface="MS UI Gothic"/>
              </a:rPr>
              <a:t> </a:t>
            </a:r>
            <a:r>
              <a:rPr sz="150" spc="37" baseline="27777" dirty="0">
                <a:latin typeface="MS UI Gothic"/>
                <a:cs typeface="MS UI Gothic"/>
              </a:rPr>
              <a:t>●</a:t>
            </a:r>
            <a:r>
              <a:rPr sz="150" spc="37" baseline="55555" dirty="0">
                <a:latin typeface="MS UI Gothic"/>
                <a:cs typeface="MS UI Gothic"/>
              </a:rPr>
              <a:t>● </a:t>
            </a:r>
            <a:r>
              <a:rPr sz="150" spc="82" baseline="55555" dirty="0">
                <a:latin typeface="MS UI Gothic"/>
                <a:cs typeface="MS UI Gothic"/>
              </a:rPr>
              <a:t> </a:t>
            </a:r>
            <a:r>
              <a:rPr sz="150" spc="30" baseline="55555" dirty="0">
                <a:latin typeface="MS UI Gothic"/>
                <a:cs typeface="MS UI Gothic"/>
              </a:rPr>
              <a:t>●</a:t>
            </a:r>
            <a:endParaRPr sz="150" baseline="55555">
              <a:latin typeface="MS UI Gothic"/>
              <a:cs typeface="MS UI Gothic"/>
            </a:endParaRPr>
          </a:p>
          <a:p>
            <a:pPr marL="250190">
              <a:lnSpc>
                <a:spcPts val="75"/>
              </a:lnSpc>
            </a:pPr>
            <a:r>
              <a:rPr sz="100" spc="20" dirty="0">
                <a:latin typeface="MS UI Gothic"/>
                <a:cs typeface="MS UI Gothic"/>
              </a:rPr>
              <a:t>●</a:t>
            </a:r>
            <a:endParaRPr sz="100">
              <a:latin typeface="MS UI Gothic"/>
              <a:cs typeface="MS UI Gothic"/>
            </a:endParaRPr>
          </a:p>
        </p:txBody>
      </p:sp>
      <p:sp>
        <p:nvSpPr>
          <p:cNvPr id="6" name="object 6"/>
          <p:cNvSpPr txBox="1"/>
          <p:nvPr/>
        </p:nvSpPr>
        <p:spPr>
          <a:xfrm>
            <a:off x="1756144" y="1139667"/>
            <a:ext cx="274955" cy="31419"/>
          </a:xfrm>
          <a:prstGeom prst="rect">
            <a:avLst/>
          </a:prstGeom>
        </p:spPr>
        <p:txBody>
          <a:bodyPr vert="horz" wrap="square" lIns="0" tIns="15875" rIns="0" bIns="0" rtlCol="0">
            <a:spAutoFit/>
          </a:bodyPr>
          <a:lstStyle/>
          <a:p>
            <a:pPr marL="38100">
              <a:spcBef>
                <a:spcPts val="125"/>
              </a:spcBef>
            </a:pPr>
            <a:r>
              <a:rPr sz="100" spc="25" dirty="0">
                <a:latin typeface="MS UI Gothic"/>
                <a:cs typeface="MS UI Gothic"/>
              </a:rPr>
              <a:t>●</a:t>
            </a:r>
            <a:r>
              <a:rPr sz="150" spc="37" baseline="27777" dirty="0">
                <a:latin typeface="MS UI Gothic"/>
                <a:cs typeface="MS UI Gothic"/>
              </a:rPr>
              <a:t>●</a:t>
            </a:r>
            <a:r>
              <a:rPr sz="100" spc="25" dirty="0">
                <a:latin typeface="MS UI Gothic"/>
                <a:cs typeface="MS UI Gothic"/>
              </a:rPr>
              <a:t>●●           </a:t>
            </a:r>
            <a:r>
              <a:rPr sz="100" spc="30" dirty="0">
                <a:latin typeface="MS UI Gothic"/>
                <a:cs typeface="MS UI Gothic"/>
              </a:rPr>
              <a:t> </a:t>
            </a:r>
            <a:r>
              <a:rPr sz="100" spc="20" dirty="0">
                <a:latin typeface="MS UI Gothic"/>
                <a:cs typeface="MS UI Gothic"/>
              </a:rPr>
              <a:t>● </a:t>
            </a:r>
            <a:r>
              <a:rPr sz="100" spc="60" dirty="0">
                <a:latin typeface="MS UI Gothic"/>
                <a:cs typeface="MS UI Gothic"/>
              </a:rPr>
              <a:t> </a:t>
            </a:r>
            <a:r>
              <a:rPr sz="150" spc="30" baseline="27777" dirty="0">
                <a:latin typeface="MS UI Gothic"/>
                <a:cs typeface="MS UI Gothic"/>
              </a:rPr>
              <a:t>●</a:t>
            </a:r>
            <a:endParaRPr sz="150" baseline="27777">
              <a:latin typeface="MS UI Gothic"/>
              <a:cs typeface="MS UI Gothic"/>
            </a:endParaRPr>
          </a:p>
        </p:txBody>
      </p:sp>
      <p:sp>
        <p:nvSpPr>
          <p:cNvPr id="7" name="object 7"/>
          <p:cNvSpPr txBox="1"/>
          <p:nvPr/>
        </p:nvSpPr>
        <p:spPr>
          <a:xfrm>
            <a:off x="1980952" y="1107735"/>
            <a:ext cx="58419" cy="41678"/>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29209">
              <a:lnSpc>
                <a:spcPts val="110"/>
              </a:lnSpc>
              <a:spcBef>
                <a:spcPts val="5"/>
              </a:spcBef>
            </a:pPr>
            <a:r>
              <a:rPr sz="100" spc="20" dirty="0">
                <a:latin typeface="MS UI Gothic"/>
                <a:cs typeface="MS UI Gothic"/>
              </a:rPr>
              <a:t>●</a:t>
            </a:r>
            <a:endParaRPr sz="100">
              <a:latin typeface="MS UI Gothic"/>
              <a:cs typeface="MS UI Gothic"/>
            </a:endParaRPr>
          </a:p>
          <a:p>
            <a:pPr marL="12700">
              <a:lnSpc>
                <a:spcPts val="110"/>
              </a:lnSpc>
            </a:pPr>
            <a:r>
              <a:rPr sz="100" spc="20" dirty="0">
                <a:latin typeface="MS UI Gothic"/>
                <a:cs typeface="MS UI Gothic"/>
              </a:rPr>
              <a:t>●</a:t>
            </a:r>
            <a:endParaRPr sz="100">
              <a:latin typeface="MS UI Gothic"/>
              <a:cs typeface="MS UI Gothic"/>
            </a:endParaRPr>
          </a:p>
        </p:txBody>
      </p:sp>
      <p:sp>
        <p:nvSpPr>
          <p:cNvPr id="8" name="object 8"/>
          <p:cNvSpPr txBox="1"/>
          <p:nvPr/>
        </p:nvSpPr>
        <p:spPr>
          <a:xfrm>
            <a:off x="1988793" y="1100349"/>
            <a:ext cx="175260" cy="31419"/>
          </a:xfrm>
          <a:prstGeom prst="rect">
            <a:avLst/>
          </a:prstGeom>
        </p:spPr>
        <p:txBody>
          <a:bodyPr vert="horz" wrap="square" lIns="0" tIns="15875" rIns="0" bIns="0" rtlCol="0">
            <a:spAutoFit/>
          </a:bodyPr>
          <a:lstStyle/>
          <a:p>
            <a:pPr marL="38100">
              <a:spcBef>
                <a:spcPts val="125"/>
              </a:spcBef>
            </a:pPr>
            <a:r>
              <a:rPr sz="100" spc="25" dirty="0">
                <a:latin typeface="MS UI Gothic"/>
                <a:cs typeface="MS UI Gothic"/>
              </a:rPr>
              <a:t>●</a:t>
            </a:r>
            <a:r>
              <a:rPr sz="150" spc="37" baseline="27777" dirty="0">
                <a:latin typeface="MS UI Gothic"/>
                <a:cs typeface="MS UI Gothic"/>
              </a:rPr>
              <a:t>●</a:t>
            </a:r>
            <a:r>
              <a:rPr sz="100" spc="25" dirty="0">
                <a:latin typeface="MS UI Gothic"/>
                <a:cs typeface="MS UI Gothic"/>
              </a:rPr>
              <a:t>●●</a:t>
            </a:r>
            <a:r>
              <a:rPr sz="150" spc="37" baseline="27777" dirty="0">
                <a:latin typeface="MS UI Gothic"/>
                <a:cs typeface="MS UI Gothic"/>
              </a:rPr>
              <a:t>●</a:t>
            </a:r>
            <a:r>
              <a:rPr sz="150" spc="37" baseline="55555" dirty="0">
                <a:latin typeface="MS UI Gothic"/>
                <a:cs typeface="MS UI Gothic"/>
              </a:rPr>
              <a:t>●</a:t>
            </a:r>
            <a:endParaRPr sz="150" baseline="55555">
              <a:latin typeface="MS UI Gothic"/>
              <a:cs typeface="MS UI Gothic"/>
            </a:endParaRPr>
          </a:p>
        </p:txBody>
      </p:sp>
      <p:sp>
        <p:nvSpPr>
          <p:cNvPr id="9" name="object 9"/>
          <p:cNvSpPr txBox="1"/>
          <p:nvPr/>
        </p:nvSpPr>
        <p:spPr>
          <a:xfrm>
            <a:off x="2113922" y="1072452"/>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0" name="object 10"/>
          <p:cNvSpPr txBox="1"/>
          <p:nvPr/>
        </p:nvSpPr>
        <p:spPr>
          <a:xfrm>
            <a:off x="2130544" y="1059476"/>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1" name="object 11"/>
          <p:cNvSpPr txBox="1"/>
          <p:nvPr/>
        </p:nvSpPr>
        <p:spPr>
          <a:xfrm>
            <a:off x="2147165" y="1045188"/>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2" name="object 12"/>
          <p:cNvSpPr txBox="1"/>
          <p:nvPr/>
        </p:nvSpPr>
        <p:spPr>
          <a:xfrm>
            <a:off x="2163786" y="1029295"/>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3" name="object 13"/>
          <p:cNvSpPr txBox="1"/>
          <p:nvPr/>
        </p:nvSpPr>
        <p:spPr>
          <a:xfrm>
            <a:off x="2180407" y="998968"/>
            <a:ext cx="91440" cy="54502"/>
          </a:xfrm>
          <a:prstGeom prst="rect">
            <a:avLst/>
          </a:prstGeom>
        </p:spPr>
        <p:txBody>
          <a:bodyPr vert="horz" wrap="square" lIns="0" tIns="15875" rIns="0" bIns="0" rtlCol="0">
            <a:spAutoFit/>
          </a:bodyPr>
          <a:lstStyle/>
          <a:p>
            <a:pPr marL="29209">
              <a:lnSpc>
                <a:spcPts val="75"/>
              </a:lnSpc>
              <a:spcBef>
                <a:spcPts val="125"/>
              </a:spcBef>
            </a:pPr>
            <a:r>
              <a:rPr sz="150" spc="37" baseline="27777" dirty="0">
                <a:latin typeface="MS UI Gothic"/>
                <a:cs typeface="MS UI Gothic"/>
              </a:rPr>
              <a:t>●</a:t>
            </a:r>
            <a:r>
              <a:rPr sz="100" spc="25" dirty="0">
                <a:latin typeface="MS UI Gothic"/>
                <a:cs typeface="MS UI Gothic"/>
              </a:rPr>
              <a:t>●</a:t>
            </a:r>
            <a:endParaRPr sz="100">
              <a:latin typeface="MS UI Gothic"/>
              <a:cs typeface="MS UI Gothic"/>
            </a:endParaRPr>
          </a:p>
          <a:p>
            <a:pPr marL="12700">
              <a:lnSpc>
                <a:spcPts val="65"/>
              </a:lnSpc>
            </a:pPr>
            <a:r>
              <a:rPr sz="100" spc="20" dirty="0">
                <a:latin typeface="MS UI Gothic"/>
                <a:cs typeface="MS UI Gothic"/>
              </a:rPr>
              <a:t>●</a:t>
            </a:r>
            <a:endParaRPr sz="100">
              <a:latin typeface="MS UI Gothic"/>
              <a:cs typeface="MS UI Gothic"/>
            </a:endParaRPr>
          </a:p>
          <a:p>
            <a:pPr marL="62230">
              <a:lnSpc>
                <a:spcPts val="110"/>
              </a:lnSpc>
            </a:pPr>
            <a:r>
              <a:rPr sz="100" spc="20" dirty="0">
                <a:latin typeface="MS UI Gothic"/>
                <a:cs typeface="MS UI Gothic"/>
              </a:rPr>
              <a:t>●</a:t>
            </a:r>
            <a:endParaRPr sz="100">
              <a:latin typeface="MS UI Gothic"/>
              <a:cs typeface="MS UI Gothic"/>
            </a:endParaRPr>
          </a:p>
        </p:txBody>
      </p:sp>
      <p:sp>
        <p:nvSpPr>
          <p:cNvPr id="14" name="object 14"/>
          <p:cNvSpPr txBox="1"/>
          <p:nvPr/>
        </p:nvSpPr>
        <p:spPr>
          <a:xfrm>
            <a:off x="2246844" y="1034398"/>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5" name="object 15"/>
          <p:cNvSpPr txBox="1"/>
          <p:nvPr/>
        </p:nvSpPr>
        <p:spPr>
          <a:xfrm>
            <a:off x="2441442" y="1075709"/>
            <a:ext cx="334010" cy="57067"/>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50800">
              <a:spcBef>
                <a:spcPts val="5"/>
              </a:spcBef>
              <a:tabLst>
                <a:tab pos="266700" algn="l"/>
              </a:tabLst>
            </a:pPr>
            <a:r>
              <a:rPr sz="100" spc="20" dirty="0">
                <a:latin typeface="MS UI Gothic"/>
                <a:cs typeface="MS UI Gothic"/>
              </a:rPr>
              <a:t>●</a:t>
            </a:r>
            <a:r>
              <a:rPr sz="100" spc="20" dirty="0">
                <a:latin typeface="Times New Roman"/>
                <a:cs typeface="Times New Roman"/>
              </a:rPr>
              <a:t>	</a:t>
            </a:r>
            <a:r>
              <a:rPr sz="100" spc="20" dirty="0">
                <a:latin typeface="MS UI Gothic"/>
                <a:cs typeface="MS UI Gothic"/>
              </a:rPr>
              <a:t>●</a:t>
            </a:r>
            <a:endParaRPr sz="100">
              <a:latin typeface="MS UI Gothic"/>
              <a:cs typeface="MS UI Gothic"/>
            </a:endParaRPr>
          </a:p>
          <a:p>
            <a:pPr marL="67310">
              <a:lnSpc>
                <a:spcPts val="110"/>
              </a:lnSpc>
              <a:spcBef>
                <a:spcPts val="30"/>
              </a:spcBef>
            </a:pPr>
            <a:r>
              <a:rPr sz="150" spc="37" baseline="27777" dirty="0">
                <a:latin typeface="MS UI Gothic"/>
                <a:cs typeface="MS UI Gothic"/>
              </a:rPr>
              <a:t>●</a:t>
            </a:r>
            <a:r>
              <a:rPr sz="100" spc="25" dirty="0">
                <a:latin typeface="MS UI Gothic"/>
                <a:cs typeface="MS UI Gothic"/>
              </a:rPr>
              <a:t>●        </a:t>
            </a:r>
            <a:r>
              <a:rPr sz="100" spc="55" dirty="0">
                <a:latin typeface="MS UI Gothic"/>
                <a:cs typeface="MS UI Gothic"/>
              </a:rPr>
              <a:t> </a:t>
            </a:r>
            <a:r>
              <a:rPr sz="150" spc="37" baseline="27777" dirty="0">
                <a:latin typeface="MS UI Gothic"/>
                <a:cs typeface="MS UI Gothic"/>
              </a:rPr>
              <a:t>●</a:t>
            </a:r>
            <a:r>
              <a:rPr sz="150" spc="37" baseline="55555" dirty="0">
                <a:latin typeface="MS UI Gothic"/>
                <a:cs typeface="MS UI Gothic"/>
              </a:rPr>
              <a:t>●●</a:t>
            </a:r>
            <a:r>
              <a:rPr sz="150" spc="37" baseline="27777" dirty="0">
                <a:latin typeface="MS UI Gothic"/>
                <a:cs typeface="MS UI Gothic"/>
              </a:rPr>
              <a:t>●</a:t>
            </a:r>
            <a:r>
              <a:rPr sz="100" spc="25" dirty="0">
                <a:latin typeface="MS UI Gothic"/>
                <a:cs typeface="MS UI Gothic"/>
              </a:rPr>
              <a:t>●●</a:t>
            </a:r>
            <a:endParaRPr sz="100">
              <a:latin typeface="MS UI Gothic"/>
              <a:cs typeface="MS UI Gothic"/>
            </a:endParaRPr>
          </a:p>
          <a:p>
            <a:pPr marL="100330">
              <a:lnSpc>
                <a:spcPts val="110"/>
              </a:lnSpc>
            </a:pPr>
            <a:r>
              <a:rPr sz="150" spc="37" baseline="27777" dirty="0">
                <a:latin typeface="MS UI Gothic"/>
                <a:cs typeface="MS UI Gothic"/>
              </a:rPr>
              <a:t>●</a:t>
            </a:r>
            <a:r>
              <a:rPr sz="100" spc="25" dirty="0">
                <a:latin typeface="MS UI Gothic"/>
                <a:cs typeface="MS UI Gothic"/>
              </a:rPr>
              <a:t>●●</a:t>
            </a:r>
            <a:r>
              <a:rPr sz="150" spc="37" baseline="55555" dirty="0">
                <a:latin typeface="MS UI Gothic"/>
                <a:cs typeface="MS UI Gothic"/>
              </a:rPr>
              <a:t>●</a:t>
            </a:r>
            <a:endParaRPr sz="150" baseline="55555">
              <a:latin typeface="MS UI Gothic"/>
              <a:cs typeface="MS UI Gothic"/>
            </a:endParaRPr>
          </a:p>
        </p:txBody>
      </p:sp>
      <p:sp>
        <p:nvSpPr>
          <p:cNvPr id="16" name="object 16"/>
          <p:cNvSpPr txBox="1"/>
          <p:nvPr/>
        </p:nvSpPr>
        <p:spPr>
          <a:xfrm>
            <a:off x="2225365" y="1056462"/>
            <a:ext cx="566420" cy="41678"/>
          </a:xfrm>
          <a:prstGeom prst="rect">
            <a:avLst/>
          </a:prstGeom>
        </p:spPr>
        <p:txBody>
          <a:bodyPr vert="horz" wrap="square" lIns="0" tIns="15875" rIns="0" bIns="0" rtlCol="0">
            <a:spAutoFit/>
          </a:bodyPr>
          <a:lstStyle/>
          <a:p>
            <a:pPr algn="ctr">
              <a:lnSpc>
                <a:spcPts val="85"/>
              </a:lnSpc>
              <a:spcBef>
                <a:spcPts val="125"/>
              </a:spcBef>
              <a:tabLst>
                <a:tab pos="448309" algn="l"/>
              </a:tabLst>
            </a:pPr>
            <a:r>
              <a:rPr sz="150" spc="37" baseline="55555" dirty="0">
                <a:latin typeface="MS UI Gothic"/>
                <a:cs typeface="MS UI Gothic"/>
              </a:rPr>
              <a:t>●</a:t>
            </a:r>
            <a:r>
              <a:rPr sz="100" spc="25" dirty="0">
                <a:latin typeface="MS UI Gothic"/>
                <a:cs typeface="MS UI Gothic"/>
              </a:rPr>
              <a:t>●●●</a:t>
            </a:r>
            <a:r>
              <a:rPr sz="150" spc="37" baseline="27777" dirty="0">
                <a:latin typeface="MS UI Gothic"/>
                <a:cs typeface="MS UI Gothic"/>
              </a:rPr>
              <a:t>●●●●</a:t>
            </a:r>
            <a:r>
              <a:rPr sz="150" spc="37" baseline="55555" dirty="0">
                <a:latin typeface="MS UI Gothic"/>
                <a:cs typeface="MS UI Gothic"/>
              </a:rPr>
              <a:t>●●●</a:t>
            </a:r>
            <a:r>
              <a:rPr sz="150" spc="37" baseline="27777" dirty="0">
                <a:latin typeface="MS UI Gothic"/>
                <a:cs typeface="MS UI Gothic"/>
              </a:rPr>
              <a:t>●</a:t>
            </a:r>
            <a:r>
              <a:rPr sz="150" spc="37" baseline="27777" dirty="0">
                <a:latin typeface="Times New Roman"/>
                <a:cs typeface="Times New Roman"/>
              </a:rPr>
              <a:t>	</a:t>
            </a:r>
            <a:r>
              <a:rPr sz="100" spc="20" dirty="0">
                <a:latin typeface="MS UI Gothic"/>
                <a:cs typeface="MS UI Gothic"/>
              </a:rPr>
              <a:t>●</a:t>
            </a:r>
            <a:endParaRPr sz="100">
              <a:latin typeface="MS UI Gothic"/>
              <a:cs typeface="MS UI Gothic"/>
            </a:endParaRPr>
          </a:p>
          <a:p>
            <a:pPr marR="41910" algn="ctr">
              <a:lnSpc>
                <a:spcPts val="85"/>
              </a:lnSpc>
            </a:pPr>
            <a:r>
              <a:rPr sz="100" spc="20" dirty="0">
                <a:latin typeface="MS UI Gothic"/>
                <a:cs typeface="MS UI Gothic"/>
              </a:rPr>
              <a:t>●</a:t>
            </a:r>
            <a:endParaRPr sz="100">
              <a:latin typeface="MS UI Gothic"/>
              <a:cs typeface="MS UI Gothic"/>
            </a:endParaRPr>
          </a:p>
        </p:txBody>
      </p:sp>
      <p:sp>
        <p:nvSpPr>
          <p:cNvPr id="17" name="object 17"/>
          <p:cNvSpPr txBox="1"/>
          <p:nvPr/>
        </p:nvSpPr>
        <p:spPr>
          <a:xfrm>
            <a:off x="2741514" y="1031191"/>
            <a:ext cx="158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a:spcBef>
                <a:spcPts val="5"/>
              </a:spcBef>
            </a:pPr>
            <a:r>
              <a:rPr sz="100" spc="20" dirty="0">
                <a:latin typeface="MS UI Gothic"/>
                <a:cs typeface="MS UI Gothic"/>
              </a:rPr>
              <a:t>●</a:t>
            </a:r>
            <a:endParaRPr sz="100">
              <a:latin typeface="MS UI Gothic"/>
              <a:cs typeface="MS UI Gothic"/>
            </a:endParaRPr>
          </a:p>
        </p:txBody>
      </p:sp>
      <p:sp>
        <p:nvSpPr>
          <p:cNvPr id="18" name="object 18"/>
          <p:cNvSpPr txBox="1"/>
          <p:nvPr/>
        </p:nvSpPr>
        <p:spPr>
          <a:xfrm>
            <a:off x="2745435" y="1003973"/>
            <a:ext cx="58419" cy="41678"/>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29209">
              <a:lnSpc>
                <a:spcPts val="110"/>
              </a:lnSpc>
              <a:spcBef>
                <a:spcPts val="5"/>
              </a:spcBef>
            </a:pPr>
            <a:r>
              <a:rPr sz="100" spc="20" dirty="0">
                <a:latin typeface="MS UI Gothic"/>
                <a:cs typeface="MS UI Gothic"/>
              </a:rPr>
              <a:t>●</a:t>
            </a:r>
            <a:endParaRPr sz="100">
              <a:latin typeface="MS UI Gothic"/>
              <a:cs typeface="MS UI Gothic"/>
            </a:endParaRPr>
          </a:p>
          <a:p>
            <a:pPr marL="12700">
              <a:lnSpc>
                <a:spcPts val="110"/>
              </a:lnSpc>
            </a:pPr>
            <a:r>
              <a:rPr sz="100" spc="20" dirty="0">
                <a:latin typeface="MS UI Gothic"/>
                <a:cs typeface="MS UI Gothic"/>
              </a:rPr>
              <a:t>●</a:t>
            </a:r>
            <a:endParaRPr sz="100">
              <a:latin typeface="MS UI Gothic"/>
              <a:cs typeface="MS UI Gothic"/>
            </a:endParaRPr>
          </a:p>
        </p:txBody>
      </p:sp>
      <p:sp>
        <p:nvSpPr>
          <p:cNvPr id="19" name="object 19"/>
          <p:cNvSpPr txBox="1"/>
          <p:nvPr/>
        </p:nvSpPr>
        <p:spPr>
          <a:xfrm>
            <a:off x="2849084" y="1027060"/>
            <a:ext cx="100330" cy="31419"/>
          </a:xfrm>
          <a:prstGeom prst="rect">
            <a:avLst/>
          </a:prstGeom>
        </p:spPr>
        <p:txBody>
          <a:bodyPr vert="horz" wrap="square" lIns="0" tIns="15875" rIns="0" bIns="0" rtlCol="0">
            <a:spAutoFit/>
          </a:bodyPr>
          <a:lstStyle/>
          <a:p>
            <a:pPr marL="25400">
              <a:spcBef>
                <a:spcPts val="125"/>
              </a:spcBef>
            </a:pPr>
            <a:r>
              <a:rPr sz="150" spc="37" baseline="27777" dirty="0">
                <a:latin typeface="MS UI Gothic"/>
                <a:cs typeface="MS UI Gothic"/>
              </a:rPr>
              <a:t>●</a:t>
            </a:r>
            <a:r>
              <a:rPr sz="100" spc="25" dirty="0">
                <a:latin typeface="MS UI Gothic"/>
                <a:cs typeface="MS UI Gothic"/>
              </a:rPr>
              <a:t>●</a:t>
            </a:r>
            <a:r>
              <a:rPr sz="150" spc="37" baseline="27777" dirty="0">
                <a:latin typeface="MS UI Gothic"/>
                <a:cs typeface="MS UI Gothic"/>
              </a:rPr>
              <a:t>●</a:t>
            </a:r>
            <a:endParaRPr sz="150" baseline="27777">
              <a:latin typeface="MS UI Gothic"/>
              <a:cs typeface="MS UI Gothic"/>
            </a:endParaRPr>
          </a:p>
        </p:txBody>
      </p:sp>
      <p:sp>
        <p:nvSpPr>
          <p:cNvPr id="20" name="object 20"/>
          <p:cNvSpPr txBox="1"/>
          <p:nvPr/>
        </p:nvSpPr>
        <p:spPr>
          <a:xfrm>
            <a:off x="2753278" y="993378"/>
            <a:ext cx="225425" cy="41678"/>
          </a:xfrm>
          <a:prstGeom prst="rect">
            <a:avLst/>
          </a:prstGeom>
        </p:spPr>
        <p:txBody>
          <a:bodyPr vert="horz" wrap="square" lIns="0" tIns="15875" rIns="0" bIns="0" rtlCol="0">
            <a:spAutoFit/>
          </a:bodyPr>
          <a:lstStyle/>
          <a:p>
            <a:pPr marL="38100">
              <a:lnSpc>
                <a:spcPts val="114"/>
              </a:lnSpc>
              <a:spcBef>
                <a:spcPts val="125"/>
              </a:spcBef>
            </a:pPr>
            <a:r>
              <a:rPr sz="100" spc="25" dirty="0">
                <a:latin typeface="MS UI Gothic"/>
                <a:cs typeface="MS UI Gothic"/>
              </a:rPr>
              <a:t>●</a:t>
            </a:r>
            <a:r>
              <a:rPr sz="150" spc="37" baseline="27777" dirty="0">
                <a:latin typeface="MS UI Gothic"/>
                <a:cs typeface="MS UI Gothic"/>
              </a:rPr>
              <a:t>●●●</a:t>
            </a:r>
            <a:endParaRPr sz="150" baseline="27777">
              <a:latin typeface="MS UI Gothic"/>
              <a:cs typeface="MS UI Gothic"/>
            </a:endParaRPr>
          </a:p>
          <a:p>
            <a:pPr marL="104139">
              <a:lnSpc>
                <a:spcPts val="114"/>
              </a:lnSpc>
            </a:pPr>
            <a:r>
              <a:rPr sz="150" spc="30" baseline="27777" dirty="0">
                <a:latin typeface="MS UI Gothic"/>
                <a:cs typeface="MS UI Gothic"/>
              </a:rPr>
              <a:t>●      </a:t>
            </a:r>
            <a:r>
              <a:rPr sz="150" spc="97" baseline="27777" dirty="0">
                <a:latin typeface="MS UI Gothic"/>
                <a:cs typeface="MS UI Gothic"/>
              </a:rPr>
              <a:t> </a:t>
            </a:r>
            <a:r>
              <a:rPr sz="100" spc="20" dirty="0">
                <a:latin typeface="MS UI Gothic"/>
                <a:cs typeface="MS UI Gothic"/>
              </a:rPr>
              <a:t>●</a:t>
            </a:r>
            <a:endParaRPr sz="100">
              <a:latin typeface="MS UI Gothic"/>
              <a:cs typeface="MS UI Gothic"/>
            </a:endParaRPr>
          </a:p>
        </p:txBody>
      </p:sp>
      <p:sp>
        <p:nvSpPr>
          <p:cNvPr id="21" name="object 21"/>
          <p:cNvSpPr txBox="1"/>
          <p:nvPr/>
        </p:nvSpPr>
        <p:spPr>
          <a:xfrm>
            <a:off x="2928270" y="989249"/>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2" name="object 22"/>
          <p:cNvSpPr txBox="1"/>
          <p:nvPr/>
        </p:nvSpPr>
        <p:spPr>
          <a:xfrm>
            <a:off x="2969354" y="934768"/>
            <a:ext cx="142240" cy="31419"/>
          </a:xfrm>
          <a:prstGeom prst="rect">
            <a:avLst/>
          </a:prstGeom>
        </p:spPr>
        <p:txBody>
          <a:bodyPr vert="horz" wrap="square" lIns="0" tIns="15875" rIns="0" bIns="0" rtlCol="0">
            <a:spAutoFit/>
          </a:bodyPr>
          <a:lstStyle/>
          <a:p>
            <a:pPr marL="38100">
              <a:spcBef>
                <a:spcPts val="125"/>
              </a:spcBef>
            </a:pPr>
            <a:r>
              <a:rPr sz="150" spc="37" baseline="27777" dirty="0">
                <a:latin typeface="MS UI Gothic"/>
                <a:cs typeface="MS UI Gothic"/>
              </a:rPr>
              <a:t>●●●</a:t>
            </a:r>
            <a:r>
              <a:rPr sz="100" spc="25" dirty="0">
                <a:latin typeface="MS UI Gothic"/>
                <a:cs typeface="MS UI Gothic"/>
              </a:rPr>
              <a:t>●</a:t>
            </a:r>
            <a:endParaRPr sz="100">
              <a:latin typeface="MS UI Gothic"/>
              <a:cs typeface="MS UI Gothic"/>
            </a:endParaRPr>
          </a:p>
        </p:txBody>
      </p:sp>
      <p:sp>
        <p:nvSpPr>
          <p:cNvPr id="23" name="object 23"/>
          <p:cNvSpPr txBox="1"/>
          <p:nvPr/>
        </p:nvSpPr>
        <p:spPr>
          <a:xfrm>
            <a:off x="3152140" y="929324"/>
            <a:ext cx="109220"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algn="ctr">
              <a:spcBef>
                <a:spcPts val="5"/>
              </a:spcBef>
            </a:pPr>
            <a:r>
              <a:rPr sz="100" spc="25" dirty="0">
                <a:latin typeface="MS UI Gothic"/>
                <a:cs typeface="MS UI Gothic"/>
              </a:rPr>
              <a:t>●</a:t>
            </a:r>
            <a:r>
              <a:rPr sz="150" spc="37" baseline="27777" dirty="0">
                <a:latin typeface="MS UI Gothic"/>
                <a:cs typeface="MS UI Gothic"/>
              </a:rPr>
              <a:t>●</a:t>
            </a:r>
            <a:endParaRPr sz="150" baseline="27777">
              <a:latin typeface="MS UI Gothic"/>
              <a:cs typeface="MS UI Gothic"/>
            </a:endParaRPr>
          </a:p>
        </p:txBody>
      </p:sp>
      <p:sp>
        <p:nvSpPr>
          <p:cNvPr id="24" name="object 24"/>
          <p:cNvSpPr txBox="1"/>
          <p:nvPr/>
        </p:nvSpPr>
        <p:spPr>
          <a:xfrm>
            <a:off x="2940033" y="950367"/>
            <a:ext cx="363220" cy="41678"/>
          </a:xfrm>
          <a:prstGeom prst="rect">
            <a:avLst/>
          </a:prstGeom>
        </p:spPr>
        <p:txBody>
          <a:bodyPr vert="horz" wrap="square" lIns="0" tIns="15875" rIns="0" bIns="0" rtlCol="0">
            <a:spAutoFit/>
          </a:bodyPr>
          <a:lstStyle/>
          <a:p>
            <a:pPr marL="133350">
              <a:lnSpc>
                <a:spcPts val="90"/>
              </a:lnSpc>
              <a:spcBef>
                <a:spcPts val="125"/>
              </a:spcBef>
            </a:pPr>
            <a:r>
              <a:rPr sz="150" spc="37" baseline="55555" dirty="0">
                <a:latin typeface="MS UI Gothic"/>
                <a:cs typeface="MS UI Gothic"/>
              </a:rPr>
              <a:t>●●●</a:t>
            </a:r>
            <a:r>
              <a:rPr sz="150" spc="37" baseline="27777" dirty="0">
                <a:latin typeface="MS UI Gothic"/>
                <a:cs typeface="MS UI Gothic"/>
              </a:rPr>
              <a:t>●</a:t>
            </a:r>
            <a:r>
              <a:rPr sz="100" spc="25" dirty="0">
                <a:latin typeface="MS UI Gothic"/>
                <a:cs typeface="MS UI Gothic"/>
              </a:rPr>
              <a:t>● </a:t>
            </a:r>
            <a:r>
              <a:rPr sz="100" spc="65" dirty="0">
                <a:latin typeface="MS UI Gothic"/>
                <a:cs typeface="MS UI Gothic"/>
              </a:rPr>
              <a:t> </a:t>
            </a:r>
            <a:r>
              <a:rPr sz="150" spc="30" baseline="55555" dirty="0">
                <a:latin typeface="MS UI Gothic"/>
                <a:cs typeface="MS UI Gothic"/>
              </a:rPr>
              <a:t>●    </a:t>
            </a:r>
            <a:r>
              <a:rPr sz="150" spc="60" baseline="55555" dirty="0">
                <a:latin typeface="MS UI Gothic"/>
                <a:cs typeface="MS UI Gothic"/>
              </a:rPr>
              <a:t> </a:t>
            </a:r>
            <a:r>
              <a:rPr sz="150" spc="30" baseline="27777" dirty="0">
                <a:latin typeface="MS UI Gothic"/>
                <a:cs typeface="MS UI Gothic"/>
              </a:rPr>
              <a:t>●</a:t>
            </a:r>
            <a:endParaRPr sz="150" baseline="27777">
              <a:latin typeface="MS UI Gothic"/>
              <a:cs typeface="MS UI Gothic"/>
            </a:endParaRPr>
          </a:p>
          <a:p>
            <a:pPr marL="50800">
              <a:lnSpc>
                <a:spcPts val="90"/>
              </a:lnSpc>
              <a:tabLst>
                <a:tab pos="216535" algn="l"/>
              </a:tabLst>
            </a:pPr>
            <a:r>
              <a:rPr sz="150" spc="30" baseline="27777" dirty="0">
                <a:latin typeface="MS UI Gothic"/>
                <a:cs typeface="MS UI Gothic"/>
              </a:rPr>
              <a:t>●</a:t>
            </a:r>
            <a:r>
              <a:rPr sz="150" spc="30" baseline="27777" dirty="0">
                <a:latin typeface="Times New Roman"/>
                <a:cs typeface="Times New Roman"/>
              </a:rPr>
              <a:t>	</a:t>
            </a:r>
            <a:r>
              <a:rPr sz="150" spc="30" baseline="27777" dirty="0">
                <a:latin typeface="MS UI Gothic"/>
                <a:cs typeface="MS UI Gothic"/>
              </a:rPr>
              <a:t>●         </a:t>
            </a:r>
            <a:r>
              <a:rPr sz="150" spc="67" baseline="27777" dirty="0">
                <a:latin typeface="MS UI Gothic"/>
                <a:cs typeface="MS UI Gothic"/>
              </a:rPr>
              <a:t> </a:t>
            </a:r>
            <a:r>
              <a:rPr sz="100" spc="20" dirty="0">
                <a:latin typeface="MS UI Gothic"/>
                <a:cs typeface="MS UI Gothic"/>
              </a:rPr>
              <a:t>●</a:t>
            </a:r>
            <a:endParaRPr sz="100">
              <a:latin typeface="MS UI Gothic"/>
              <a:cs typeface="MS UI Gothic"/>
            </a:endParaRPr>
          </a:p>
        </p:txBody>
      </p:sp>
      <p:sp>
        <p:nvSpPr>
          <p:cNvPr id="25" name="object 25"/>
          <p:cNvSpPr txBox="1"/>
          <p:nvPr/>
        </p:nvSpPr>
        <p:spPr>
          <a:xfrm>
            <a:off x="2919490" y="975251"/>
            <a:ext cx="457834" cy="41678"/>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54610">
              <a:lnSpc>
                <a:spcPts val="90"/>
              </a:lnSpc>
              <a:spcBef>
                <a:spcPts val="5"/>
              </a:spcBef>
              <a:tabLst>
                <a:tab pos="336550" algn="l"/>
              </a:tabLst>
            </a:pPr>
            <a:r>
              <a:rPr sz="150" spc="30" baseline="27777" dirty="0">
                <a:latin typeface="MS UI Gothic"/>
                <a:cs typeface="MS UI Gothic"/>
              </a:rPr>
              <a:t>●</a:t>
            </a:r>
            <a:r>
              <a:rPr sz="150" spc="30" baseline="27777" dirty="0">
                <a:latin typeface="Times New Roman"/>
                <a:cs typeface="Times New Roman"/>
              </a:rPr>
              <a:t>	</a:t>
            </a:r>
            <a:r>
              <a:rPr sz="100" spc="20" dirty="0">
                <a:latin typeface="MS UI Gothic"/>
                <a:cs typeface="MS UI Gothic"/>
              </a:rPr>
              <a:t>●</a:t>
            </a:r>
            <a:endParaRPr sz="100">
              <a:latin typeface="MS UI Gothic"/>
              <a:cs typeface="MS UI Gothic"/>
            </a:endParaRPr>
          </a:p>
          <a:p>
            <a:pPr marL="38100">
              <a:lnSpc>
                <a:spcPts val="90"/>
              </a:lnSpc>
              <a:tabLst>
                <a:tab pos="353695" algn="l"/>
              </a:tabLst>
            </a:pPr>
            <a:r>
              <a:rPr sz="100" spc="20" dirty="0">
                <a:latin typeface="MS UI Gothic"/>
                <a:cs typeface="MS UI Gothic"/>
              </a:rPr>
              <a:t>●</a:t>
            </a:r>
            <a:r>
              <a:rPr sz="100" spc="20" dirty="0">
                <a:latin typeface="Times New Roman"/>
                <a:cs typeface="Times New Roman"/>
              </a:rPr>
              <a:t>	</a:t>
            </a:r>
            <a:r>
              <a:rPr sz="100" spc="25" dirty="0">
                <a:latin typeface="MS UI Gothic"/>
                <a:cs typeface="MS UI Gothic"/>
              </a:rPr>
              <a:t>●●</a:t>
            </a:r>
            <a:r>
              <a:rPr sz="150" spc="37" baseline="27777" dirty="0">
                <a:latin typeface="MS UI Gothic"/>
                <a:cs typeface="MS UI Gothic"/>
              </a:rPr>
              <a:t>●</a:t>
            </a:r>
            <a:r>
              <a:rPr sz="150" spc="37" baseline="55555" dirty="0">
                <a:latin typeface="MS UI Gothic"/>
                <a:cs typeface="MS UI Gothic"/>
              </a:rPr>
              <a:t>●</a:t>
            </a:r>
            <a:endParaRPr sz="150" baseline="55555">
              <a:latin typeface="MS UI Gothic"/>
              <a:cs typeface="MS UI Gothic"/>
            </a:endParaRPr>
          </a:p>
        </p:txBody>
      </p:sp>
      <p:sp>
        <p:nvSpPr>
          <p:cNvPr id="26" name="object 26"/>
          <p:cNvSpPr txBox="1"/>
          <p:nvPr/>
        </p:nvSpPr>
        <p:spPr>
          <a:xfrm>
            <a:off x="3327133" y="954255"/>
            <a:ext cx="58419" cy="41678"/>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29209">
              <a:lnSpc>
                <a:spcPts val="105"/>
              </a:lnSpc>
              <a:spcBef>
                <a:spcPts val="5"/>
              </a:spcBef>
            </a:pPr>
            <a:r>
              <a:rPr sz="100" spc="20" dirty="0">
                <a:latin typeface="MS UI Gothic"/>
                <a:cs typeface="MS UI Gothic"/>
              </a:rPr>
              <a:t>●</a:t>
            </a:r>
            <a:endParaRPr sz="100">
              <a:latin typeface="MS UI Gothic"/>
              <a:cs typeface="MS UI Gothic"/>
            </a:endParaRPr>
          </a:p>
          <a:p>
            <a:pPr marL="12700">
              <a:lnSpc>
                <a:spcPts val="105"/>
              </a:lnSpc>
            </a:pPr>
            <a:r>
              <a:rPr sz="100" spc="20" dirty="0">
                <a:latin typeface="MS UI Gothic"/>
                <a:cs typeface="MS UI Gothic"/>
              </a:rPr>
              <a:t>●</a:t>
            </a:r>
            <a:endParaRPr sz="100">
              <a:latin typeface="MS UI Gothic"/>
              <a:cs typeface="MS UI Gothic"/>
            </a:endParaRPr>
          </a:p>
        </p:txBody>
      </p:sp>
      <p:sp>
        <p:nvSpPr>
          <p:cNvPr id="27" name="object 27"/>
          <p:cNvSpPr txBox="1"/>
          <p:nvPr/>
        </p:nvSpPr>
        <p:spPr>
          <a:xfrm>
            <a:off x="3393617" y="932969"/>
            <a:ext cx="74930"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5" dirty="0">
                <a:latin typeface="MS UI Gothic"/>
                <a:cs typeface="MS UI Gothic"/>
              </a:rPr>
              <a:t>●●</a:t>
            </a:r>
            <a:r>
              <a:rPr sz="100" spc="20" dirty="0">
                <a:latin typeface="MS UI Gothic"/>
                <a:cs typeface="MS UI Gothic"/>
              </a:rPr>
              <a:t>●</a:t>
            </a:r>
            <a:endParaRPr sz="100">
              <a:latin typeface="MS UI Gothic"/>
              <a:cs typeface="MS UI Gothic"/>
            </a:endParaRPr>
          </a:p>
        </p:txBody>
      </p:sp>
      <p:sp>
        <p:nvSpPr>
          <p:cNvPr id="28" name="object 28"/>
          <p:cNvSpPr txBox="1"/>
          <p:nvPr/>
        </p:nvSpPr>
        <p:spPr>
          <a:xfrm>
            <a:off x="3334975" y="944147"/>
            <a:ext cx="175260"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38100">
              <a:spcBef>
                <a:spcPts val="5"/>
              </a:spcBef>
            </a:pPr>
            <a:r>
              <a:rPr sz="100" spc="25" dirty="0">
                <a:latin typeface="MS UI Gothic"/>
                <a:cs typeface="MS UI Gothic"/>
              </a:rPr>
              <a:t>●</a:t>
            </a:r>
            <a:r>
              <a:rPr sz="150" spc="37" baseline="27777" dirty="0">
                <a:latin typeface="MS UI Gothic"/>
                <a:cs typeface="MS UI Gothic"/>
              </a:rPr>
              <a:t>●      </a:t>
            </a:r>
            <a:r>
              <a:rPr sz="150" spc="52" baseline="27777" dirty="0">
                <a:latin typeface="MS UI Gothic"/>
                <a:cs typeface="MS UI Gothic"/>
              </a:rPr>
              <a:t> </a:t>
            </a:r>
            <a:r>
              <a:rPr sz="100" spc="20" dirty="0">
                <a:latin typeface="MS UI Gothic"/>
                <a:cs typeface="MS UI Gothic"/>
              </a:rPr>
              <a:t>●</a:t>
            </a:r>
            <a:endParaRPr sz="100">
              <a:latin typeface="MS UI Gothic"/>
              <a:cs typeface="MS UI Gothic"/>
            </a:endParaRPr>
          </a:p>
        </p:txBody>
      </p:sp>
      <p:sp>
        <p:nvSpPr>
          <p:cNvPr id="29" name="object 29"/>
          <p:cNvSpPr txBox="1"/>
          <p:nvPr/>
        </p:nvSpPr>
        <p:spPr>
          <a:xfrm>
            <a:off x="3434703" y="956686"/>
            <a:ext cx="142240"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38100">
              <a:spcBef>
                <a:spcPts val="5"/>
              </a:spcBef>
            </a:pPr>
            <a:r>
              <a:rPr sz="150" spc="37" baseline="27777" dirty="0">
                <a:latin typeface="MS UI Gothic"/>
                <a:cs typeface="MS UI Gothic"/>
              </a:rPr>
              <a:t>●</a:t>
            </a:r>
            <a:r>
              <a:rPr sz="100" spc="25" dirty="0">
                <a:latin typeface="MS UI Gothic"/>
                <a:cs typeface="MS UI Gothic"/>
              </a:rPr>
              <a:t>●●●</a:t>
            </a:r>
            <a:endParaRPr sz="100">
              <a:latin typeface="MS UI Gothic"/>
              <a:cs typeface="MS UI Gothic"/>
            </a:endParaRPr>
          </a:p>
        </p:txBody>
      </p:sp>
      <p:sp>
        <p:nvSpPr>
          <p:cNvPr id="30" name="object 30"/>
          <p:cNvSpPr txBox="1"/>
          <p:nvPr/>
        </p:nvSpPr>
        <p:spPr>
          <a:xfrm>
            <a:off x="3501139" y="947355"/>
            <a:ext cx="158750" cy="31419"/>
          </a:xfrm>
          <a:prstGeom prst="rect">
            <a:avLst/>
          </a:prstGeom>
        </p:spPr>
        <p:txBody>
          <a:bodyPr vert="horz" wrap="square" lIns="0" tIns="15875" rIns="0" bIns="0" rtlCol="0">
            <a:spAutoFit/>
          </a:bodyPr>
          <a:lstStyle/>
          <a:p>
            <a:pPr marL="38100">
              <a:spcBef>
                <a:spcPts val="125"/>
              </a:spcBef>
            </a:pPr>
            <a:r>
              <a:rPr sz="100" spc="25" dirty="0">
                <a:latin typeface="MS UI Gothic"/>
                <a:cs typeface="MS UI Gothic"/>
              </a:rPr>
              <a:t>●●</a:t>
            </a:r>
            <a:r>
              <a:rPr sz="150" spc="37" baseline="27777" dirty="0">
                <a:latin typeface="MS UI Gothic"/>
                <a:cs typeface="MS UI Gothic"/>
              </a:rPr>
              <a:t>●●</a:t>
            </a:r>
            <a:r>
              <a:rPr sz="150" spc="37" baseline="55555" dirty="0">
                <a:latin typeface="MS UI Gothic"/>
                <a:cs typeface="MS UI Gothic"/>
              </a:rPr>
              <a:t>●</a:t>
            </a:r>
            <a:endParaRPr sz="150" baseline="55555">
              <a:latin typeface="MS UI Gothic"/>
              <a:cs typeface="MS UI Gothic"/>
            </a:endParaRPr>
          </a:p>
        </p:txBody>
      </p:sp>
      <p:sp>
        <p:nvSpPr>
          <p:cNvPr id="31" name="object 31"/>
          <p:cNvSpPr txBox="1"/>
          <p:nvPr/>
        </p:nvSpPr>
        <p:spPr>
          <a:xfrm>
            <a:off x="3584246" y="929665"/>
            <a:ext cx="142240" cy="31419"/>
          </a:xfrm>
          <a:prstGeom prst="rect">
            <a:avLst/>
          </a:prstGeom>
        </p:spPr>
        <p:txBody>
          <a:bodyPr vert="horz" wrap="square" lIns="0" tIns="15875" rIns="0" bIns="0" rtlCol="0">
            <a:spAutoFit/>
          </a:bodyPr>
          <a:lstStyle/>
          <a:p>
            <a:pPr marL="38100">
              <a:spcBef>
                <a:spcPts val="125"/>
              </a:spcBef>
            </a:pPr>
            <a:r>
              <a:rPr sz="100" spc="25" dirty="0">
                <a:latin typeface="MS UI Gothic"/>
                <a:cs typeface="MS UI Gothic"/>
              </a:rPr>
              <a:t>●</a:t>
            </a:r>
            <a:r>
              <a:rPr sz="150" spc="37" baseline="27777" dirty="0">
                <a:latin typeface="MS UI Gothic"/>
                <a:cs typeface="MS UI Gothic"/>
              </a:rPr>
              <a:t>●●●</a:t>
            </a:r>
            <a:endParaRPr sz="150" baseline="27777">
              <a:latin typeface="MS UI Gothic"/>
              <a:cs typeface="MS UI Gothic"/>
            </a:endParaRPr>
          </a:p>
        </p:txBody>
      </p:sp>
      <p:sp>
        <p:nvSpPr>
          <p:cNvPr id="32" name="object 32"/>
          <p:cNvSpPr txBox="1"/>
          <p:nvPr/>
        </p:nvSpPr>
        <p:spPr>
          <a:xfrm>
            <a:off x="3650731" y="915084"/>
            <a:ext cx="125730" cy="31419"/>
          </a:xfrm>
          <a:prstGeom prst="rect">
            <a:avLst/>
          </a:prstGeom>
        </p:spPr>
        <p:txBody>
          <a:bodyPr vert="horz" wrap="square" lIns="0" tIns="15875" rIns="0" bIns="0" rtlCol="0">
            <a:spAutoFit/>
          </a:bodyPr>
          <a:lstStyle/>
          <a:p>
            <a:pPr marL="38100">
              <a:spcBef>
                <a:spcPts val="125"/>
              </a:spcBef>
            </a:pPr>
            <a:r>
              <a:rPr sz="100" spc="25" dirty="0">
                <a:latin typeface="MS UI Gothic"/>
                <a:cs typeface="MS UI Gothic"/>
              </a:rPr>
              <a:t>●</a:t>
            </a:r>
            <a:r>
              <a:rPr sz="150" spc="37" baseline="27777" dirty="0">
                <a:latin typeface="MS UI Gothic"/>
                <a:cs typeface="MS UI Gothic"/>
              </a:rPr>
              <a:t>●</a:t>
            </a:r>
            <a:r>
              <a:rPr sz="150" spc="37" baseline="55555" dirty="0">
                <a:latin typeface="MS UI Gothic"/>
                <a:cs typeface="MS UI Gothic"/>
              </a:rPr>
              <a:t>●</a:t>
            </a:r>
            <a:endParaRPr sz="150" baseline="55555">
              <a:latin typeface="MS UI Gothic"/>
              <a:cs typeface="MS UI Gothic"/>
            </a:endParaRPr>
          </a:p>
        </p:txBody>
      </p:sp>
      <p:sp>
        <p:nvSpPr>
          <p:cNvPr id="33" name="object 33"/>
          <p:cNvSpPr txBox="1"/>
          <p:nvPr/>
        </p:nvSpPr>
        <p:spPr>
          <a:xfrm>
            <a:off x="3700595" y="889423"/>
            <a:ext cx="109220"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algn="ctr">
              <a:spcBef>
                <a:spcPts val="5"/>
              </a:spcBef>
            </a:pPr>
            <a:r>
              <a:rPr sz="100" spc="25" dirty="0">
                <a:latin typeface="MS UI Gothic"/>
                <a:cs typeface="MS UI Gothic"/>
              </a:rPr>
              <a:t>●</a:t>
            </a:r>
            <a:r>
              <a:rPr sz="150" spc="37" baseline="27777" dirty="0">
                <a:latin typeface="MS UI Gothic"/>
                <a:cs typeface="MS UI Gothic"/>
              </a:rPr>
              <a:t>●</a:t>
            </a:r>
            <a:endParaRPr sz="150" baseline="27777">
              <a:latin typeface="MS UI Gothic"/>
              <a:cs typeface="MS UI Gothic"/>
            </a:endParaRPr>
          </a:p>
        </p:txBody>
      </p:sp>
      <p:sp>
        <p:nvSpPr>
          <p:cNvPr id="34" name="object 34"/>
          <p:cNvSpPr txBox="1"/>
          <p:nvPr/>
        </p:nvSpPr>
        <p:spPr>
          <a:xfrm>
            <a:off x="3733838" y="878488"/>
            <a:ext cx="158750" cy="31419"/>
          </a:xfrm>
          <a:prstGeom prst="rect">
            <a:avLst/>
          </a:prstGeom>
        </p:spPr>
        <p:txBody>
          <a:bodyPr vert="horz" wrap="square" lIns="0" tIns="15875" rIns="0" bIns="0" rtlCol="0">
            <a:spAutoFit/>
          </a:bodyPr>
          <a:lstStyle/>
          <a:p>
            <a:pPr marL="38100">
              <a:spcBef>
                <a:spcPts val="125"/>
              </a:spcBef>
            </a:pPr>
            <a:r>
              <a:rPr sz="100" spc="25" dirty="0">
                <a:latin typeface="MS UI Gothic"/>
                <a:cs typeface="MS UI Gothic"/>
              </a:rPr>
              <a:t>●</a:t>
            </a:r>
            <a:r>
              <a:rPr sz="150" spc="37" baseline="27777" dirty="0">
                <a:latin typeface="MS UI Gothic"/>
                <a:cs typeface="MS UI Gothic"/>
              </a:rPr>
              <a:t>●●●</a:t>
            </a:r>
            <a:r>
              <a:rPr sz="150" spc="37" baseline="55555" dirty="0">
                <a:latin typeface="MS UI Gothic"/>
                <a:cs typeface="MS UI Gothic"/>
              </a:rPr>
              <a:t>●</a:t>
            </a:r>
            <a:endParaRPr sz="150" baseline="55555">
              <a:latin typeface="MS UI Gothic"/>
              <a:cs typeface="MS UI Gothic"/>
            </a:endParaRPr>
          </a:p>
        </p:txBody>
      </p:sp>
      <p:sp>
        <p:nvSpPr>
          <p:cNvPr id="35" name="object 35"/>
          <p:cNvSpPr txBox="1"/>
          <p:nvPr/>
        </p:nvSpPr>
        <p:spPr>
          <a:xfrm>
            <a:off x="3829644" y="863131"/>
            <a:ext cx="83820" cy="31419"/>
          </a:xfrm>
          <a:prstGeom prst="rect">
            <a:avLst/>
          </a:prstGeom>
        </p:spPr>
        <p:txBody>
          <a:bodyPr vert="horz" wrap="square" lIns="0" tIns="15875" rIns="0" bIns="0" rtlCol="0">
            <a:spAutoFit/>
          </a:bodyPr>
          <a:lstStyle/>
          <a:p>
            <a:pPr marL="25400">
              <a:spcBef>
                <a:spcPts val="125"/>
              </a:spcBef>
            </a:pPr>
            <a:r>
              <a:rPr sz="100" spc="25" dirty="0">
                <a:latin typeface="MS UI Gothic"/>
                <a:cs typeface="MS UI Gothic"/>
              </a:rPr>
              <a:t>●</a:t>
            </a:r>
            <a:r>
              <a:rPr sz="150" spc="37" baseline="27777" dirty="0">
                <a:latin typeface="MS UI Gothic"/>
                <a:cs typeface="MS UI Gothic"/>
              </a:rPr>
              <a:t>●</a:t>
            </a:r>
            <a:endParaRPr sz="150" baseline="27777">
              <a:latin typeface="MS UI Gothic"/>
              <a:cs typeface="MS UI Gothic"/>
            </a:endParaRPr>
          </a:p>
        </p:txBody>
      </p:sp>
      <p:sp>
        <p:nvSpPr>
          <p:cNvPr id="36" name="object 36"/>
          <p:cNvSpPr txBox="1"/>
          <p:nvPr/>
        </p:nvSpPr>
        <p:spPr>
          <a:xfrm>
            <a:off x="3888240" y="847481"/>
            <a:ext cx="158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a:spcBef>
                <a:spcPts val="5"/>
              </a:spcBef>
            </a:pPr>
            <a:r>
              <a:rPr sz="100" spc="20" dirty="0">
                <a:latin typeface="MS UI Gothic"/>
                <a:cs typeface="MS UI Gothic"/>
              </a:rPr>
              <a:t>●</a:t>
            </a:r>
            <a:endParaRPr sz="100">
              <a:latin typeface="MS UI Gothic"/>
              <a:cs typeface="MS UI Gothic"/>
            </a:endParaRPr>
          </a:p>
        </p:txBody>
      </p:sp>
      <p:sp>
        <p:nvSpPr>
          <p:cNvPr id="37" name="object 37"/>
          <p:cNvSpPr txBox="1"/>
          <p:nvPr/>
        </p:nvSpPr>
        <p:spPr>
          <a:xfrm>
            <a:off x="3854060" y="813372"/>
            <a:ext cx="167640" cy="48090"/>
          </a:xfrm>
          <a:prstGeom prst="rect">
            <a:avLst/>
          </a:prstGeom>
        </p:spPr>
        <p:txBody>
          <a:bodyPr vert="horz" wrap="square" lIns="0" tIns="17145" rIns="0" bIns="0" rtlCol="0">
            <a:spAutoFit/>
          </a:bodyPr>
          <a:lstStyle/>
          <a:p>
            <a:pPr marL="83820">
              <a:spcBef>
                <a:spcPts val="135"/>
              </a:spcBef>
            </a:pPr>
            <a:r>
              <a:rPr sz="100" spc="25" dirty="0">
                <a:latin typeface="MS UI Gothic"/>
                <a:cs typeface="MS UI Gothic"/>
              </a:rPr>
              <a:t>●</a:t>
            </a:r>
            <a:r>
              <a:rPr sz="150" spc="37" baseline="27777" dirty="0">
                <a:latin typeface="MS UI Gothic"/>
                <a:cs typeface="MS UI Gothic"/>
              </a:rPr>
              <a:t>●</a:t>
            </a:r>
            <a:endParaRPr sz="150" baseline="27777">
              <a:latin typeface="MS UI Gothic"/>
              <a:cs typeface="MS UI Gothic"/>
            </a:endParaRPr>
          </a:p>
          <a:p>
            <a:pPr marL="50800">
              <a:spcBef>
                <a:spcPts val="35"/>
              </a:spcBef>
            </a:pPr>
            <a:r>
              <a:rPr sz="100" spc="25" dirty="0">
                <a:latin typeface="MS UI Gothic"/>
                <a:cs typeface="MS UI Gothic"/>
              </a:rPr>
              <a:t>●</a:t>
            </a:r>
            <a:r>
              <a:rPr sz="150" spc="37" baseline="27777" dirty="0">
                <a:latin typeface="MS UI Gothic"/>
                <a:cs typeface="MS UI Gothic"/>
              </a:rPr>
              <a:t>●</a:t>
            </a:r>
            <a:endParaRPr sz="150" baseline="27777">
              <a:latin typeface="MS UI Gothic"/>
              <a:cs typeface="MS UI Gothic"/>
            </a:endParaRPr>
          </a:p>
        </p:txBody>
      </p:sp>
      <p:sp>
        <p:nvSpPr>
          <p:cNvPr id="38" name="object 38"/>
          <p:cNvSpPr txBox="1"/>
          <p:nvPr/>
        </p:nvSpPr>
        <p:spPr>
          <a:xfrm>
            <a:off x="3949866" y="779392"/>
            <a:ext cx="142240" cy="31419"/>
          </a:xfrm>
          <a:prstGeom prst="rect">
            <a:avLst/>
          </a:prstGeom>
        </p:spPr>
        <p:txBody>
          <a:bodyPr vert="horz" wrap="square" lIns="0" tIns="15875" rIns="0" bIns="0" rtlCol="0">
            <a:spAutoFit/>
          </a:bodyPr>
          <a:lstStyle/>
          <a:p>
            <a:pPr marL="38100">
              <a:spcBef>
                <a:spcPts val="125"/>
              </a:spcBef>
            </a:pPr>
            <a:r>
              <a:rPr sz="100" spc="25" dirty="0">
                <a:latin typeface="MS UI Gothic"/>
                <a:cs typeface="MS UI Gothic"/>
              </a:rPr>
              <a:t>●</a:t>
            </a:r>
            <a:r>
              <a:rPr sz="150" spc="37" baseline="27777" dirty="0">
                <a:latin typeface="MS UI Gothic"/>
                <a:cs typeface="MS UI Gothic"/>
              </a:rPr>
              <a:t>●●●</a:t>
            </a:r>
            <a:endParaRPr sz="150" baseline="27777">
              <a:latin typeface="MS UI Gothic"/>
              <a:cs typeface="MS UI Gothic"/>
            </a:endParaRPr>
          </a:p>
        </p:txBody>
      </p:sp>
      <p:sp>
        <p:nvSpPr>
          <p:cNvPr id="39" name="object 39"/>
          <p:cNvSpPr txBox="1"/>
          <p:nvPr/>
        </p:nvSpPr>
        <p:spPr>
          <a:xfrm>
            <a:off x="3933246" y="791834"/>
            <a:ext cx="258445" cy="31419"/>
          </a:xfrm>
          <a:prstGeom prst="rect">
            <a:avLst/>
          </a:prstGeom>
        </p:spPr>
        <p:txBody>
          <a:bodyPr vert="horz" wrap="square" lIns="0" tIns="15875" rIns="0" bIns="0" rtlCol="0">
            <a:spAutoFit/>
          </a:bodyPr>
          <a:lstStyle/>
          <a:p>
            <a:pPr marL="38100">
              <a:spcBef>
                <a:spcPts val="125"/>
              </a:spcBef>
            </a:pPr>
            <a:r>
              <a:rPr sz="100" spc="20" dirty="0">
                <a:latin typeface="MS UI Gothic"/>
                <a:cs typeface="MS UI Gothic"/>
              </a:rPr>
              <a:t>●         </a:t>
            </a:r>
            <a:r>
              <a:rPr sz="100" spc="45" dirty="0">
                <a:latin typeface="MS UI Gothic"/>
                <a:cs typeface="MS UI Gothic"/>
              </a:rPr>
              <a:t> </a:t>
            </a:r>
            <a:r>
              <a:rPr sz="150" spc="37" baseline="27777" dirty="0">
                <a:latin typeface="MS UI Gothic"/>
                <a:cs typeface="MS UI Gothic"/>
              </a:rPr>
              <a:t>●●</a:t>
            </a:r>
            <a:r>
              <a:rPr sz="100" spc="25" dirty="0">
                <a:latin typeface="MS UI Gothic"/>
                <a:cs typeface="MS UI Gothic"/>
              </a:rPr>
              <a:t>●●</a:t>
            </a:r>
            <a:r>
              <a:rPr sz="150" spc="37" baseline="27777" dirty="0">
                <a:latin typeface="MS UI Gothic"/>
                <a:cs typeface="MS UI Gothic"/>
              </a:rPr>
              <a:t>●</a:t>
            </a:r>
            <a:r>
              <a:rPr sz="150" spc="37" baseline="55555" dirty="0">
                <a:latin typeface="MS UI Gothic"/>
                <a:cs typeface="MS UI Gothic"/>
              </a:rPr>
              <a:t>●</a:t>
            </a:r>
            <a:endParaRPr sz="150" baseline="55555">
              <a:latin typeface="MS UI Gothic"/>
              <a:cs typeface="MS UI Gothic"/>
            </a:endParaRPr>
          </a:p>
        </p:txBody>
      </p:sp>
      <p:sp>
        <p:nvSpPr>
          <p:cNvPr id="40" name="object 40"/>
          <p:cNvSpPr txBox="1"/>
          <p:nvPr/>
        </p:nvSpPr>
        <p:spPr>
          <a:xfrm>
            <a:off x="4141481" y="764472"/>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41" name="object 41"/>
          <p:cNvSpPr txBox="1"/>
          <p:nvPr/>
        </p:nvSpPr>
        <p:spPr>
          <a:xfrm>
            <a:off x="4158102" y="751350"/>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42" name="object 42"/>
          <p:cNvSpPr txBox="1"/>
          <p:nvPr/>
        </p:nvSpPr>
        <p:spPr>
          <a:xfrm>
            <a:off x="4174723" y="733270"/>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43" name="object 43"/>
          <p:cNvSpPr txBox="1"/>
          <p:nvPr/>
        </p:nvSpPr>
        <p:spPr>
          <a:xfrm>
            <a:off x="4298867" y="697743"/>
            <a:ext cx="208915" cy="41678"/>
          </a:xfrm>
          <a:prstGeom prst="rect">
            <a:avLst/>
          </a:prstGeom>
        </p:spPr>
        <p:txBody>
          <a:bodyPr vert="horz" wrap="square" lIns="0" tIns="15875" rIns="0" bIns="0" rtlCol="0">
            <a:spAutoFit/>
          </a:bodyPr>
          <a:lstStyle/>
          <a:p>
            <a:pPr marL="71120">
              <a:lnSpc>
                <a:spcPts val="85"/>
              </a:lnSpc>
              <a:spcBef>
                <a:spcPts val="125"/>
              </a:spcBef>
            </a:pPr>
            <a:r>
              <a:rPr sz="150" spc="37" baseline="27777" dirty="0">
                <a:latin typeface="MS UI Gothic"/>
                <a:cs typeface="MS UI Gothic"/>
              </a:rPr>
              <a:t>●●●●</a:t>
            </a:r>
            <a:r>
              <a:rPr sz="100" spc="25" dirty="0">
                <a:latin typeface="MS UI Gothic"/>
                <a:cs typeface="MS UI Gothic"/>
              </a:rPr>
              <a:t>●</a:t>
            </a:r>
            <a:endParaRPr sz="100">
              <a:latin typeface="MS UI Gothic"/>
              <a:cs typeface="MS UI Gothic"/>
            </a:endParaRPr>
          </a:p>
          <a:p>
            <a:pPr marL="38100">
              <a:lnSpc>
                <a:spcPts val="85"/>
              </a:lnSpc>
            </a:pPr>
            <a:r>
              <a:rPr sz="100" spc="25" dirty="0">
                <a:latin typeface="MS UI Gothic"/>
                <a:cs typeface="MS UI Gothic"/>
              </a:rPr>
              <a:t>●</a:t>
            </a:r>
            <a:r>
              <a:rPr sz="150" spc="37" baseline="27777" dirty="0">
                <a:latin typeface="MS UI Gothic"/>
                <a:cs typeface="MS UI Gothic"/>
              </a:rPr>
              <a:t>●          </a:t>
            </a:r>
            <a:r>
              <a:rPr sz="150" spc="112" baseline="27777" dirty="0">
                <a:latin typeface="MS UI Gothic"/>
                <a:cs typeface="MS UI Gothic"/>
              </a:rPr>
              <a:t> </a:t>
            </a:r>
            <a:r>
              <a:rPr sz="100" spc="20" dirty="0">
                <a:latin typeface="MS UI Gothic"/>
                <a:cs typeface="MS UI Gothic"/>
              </a:rPr>
              <a:t>●</a:t>
            </a:r>
            <a:endParaRPr sz="100">
              <a:latin typeface="MS UI Gothic"/>
              <a:cs typeface="MS UI Gothic"/>
            </a:endParaRPr>
          </a:p>
        </p:txBody>
      </p:sp>
      <p:sp>
        <p:nvSpPr>
          <p:cNvPr id="44" name="object 44"/>
          <p:cNvSpPr txBox="1"/>
          <p:nvPr/>
        </p:nvSpPr>
        <p:spPr>
          <a:xfrm>
            <a:off x="4165945" y="719128"/>
            <a:ext cx="391795" cy="31419"/>
          </a:xfrm>
          <a:prstGeom prst="rect">
            <a:avLst/>
          </a:prstGeom>
        </p:spPr>
        <p:txBody>
          <a:bodyPr vert="horz" wrap="square" lIns="0" tIns="15875" rIns="0" bIns="0" rtlCol="0">
            <a:spAutoFit/>
          </a:bodyPr>
          <a:lstStyle/>
          <a:p>
            <a:pPr marL="38100">
              <a:spcBef>
                <a:spcPts val="125"/>
              </a:spcBef>
              <a:tabLst>
                <a:tab pos="303530" algn="l"/>
              </a:tabLst>
            </a:pPr>
            <a:r>
              <a:rPr sz="100" spc="25" dirty="0">
                <a:latin typeface="MS UI Gothic"/>
                <a:cs typeface="MS UI Gothic"/>
              </a:rPr>
              <a:t>●●</a:t>
            </a:r>
            <a:r>
              <a:rPr sz="150" spc="37" baseline="27777" dirty="0">
                <a:latin typeface="MS UI Gothic"/>
                <a:cs typeface="MS UI Gothic"/>
              </a:rPr>
              <a:t>●</a:t>
            </a:r>
            <a:r>
              <a:rPr sz="150" spc="37" baseline="55555" dirty="0">
                <a:latin typeface="MS UI Gothic"/>
                <a:cs typeface="MS UI Gothic"/>
              </a:rPr>
              <a:t>●●●●●</a:t>
            </a:r>
            <a:r>
              <a:rPr sz="150" spc="37" baseline="55555" dirty="0">
                <a:latin typeface="Times New Roman"/>
                <a:cs typeface="Times New Roman"/>
              </a:rPr>
              <a:t>	</a:t>
            </a:r>
            <a:r>
              <a:rPr sz="150" spc="37" baseline="27777" dirty="0">
                <a:latin typeface="MS UI Gothic"/>
                <a:cs typeface="MS UI Gothic"/>
              </a:rPr>
              <a:t>●●</a:t>
            </a:r>
            <a:r>
              <a:rPr sz="100" spc="25" dirty="0">
                <a:latin typeface="MS UI Gothic"/>
                <a:cs typeface="MS UI Gothic"/>
              </a:rPr>
              <a:t>●</a:t>
            </a:r>
            <a:endParaRPr sz="100">
              <a:latin typeface="MS UI Gothic"/>
              <a:cs typeface="MS UI Gothic"/>
            </a:endParaRPr>
          </a:p>
        </p:txBody>
      </p:sp>
      <p:sp>
        <p:nvSpPr>
          <p:cNvPr id="45" name="object 45"/>
          <p:cNvSpPr txBox="1"/>
          <p:nvPr/>
        </p:nvSpPr>
        <p:spPr>
          <a:xfrm>
            <a:off x="4481700" y="728265"/>
            <a:ext cx="175260"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38100">
              <a:spcBef>
                <a:spcPts val="5"/>
              </a:spcBef>
            </a:pPr>
            <a:r>
              <a:rPr sz="150" spc="37" baseline="27777" dirty="0">
                <a:latin typeface="MS UI Gothic"/>
                <a:cs typeface="MS UI Gothic"/>
              </a:rPr>
              <a:t>●</a:t>
            </a:r>
            <a:r>
              <a:rPr sz="100" spc="25" dirty="0">
                <a:latin typeface="MS UI Gothic"/>
                <a:cs typeface="MS UI Gothic"/>
              </a:rPr>
              <a:t>●●</a:t>
            </a:r>
            <a:r>
              <a:rPr sz="150" spc="37" baseline="27777" dirty="0">
                <a:latin typeface="MS UI Gothic"/>
                <a:cs typeface="MS UI Gothic"/>
              </a:rPr>
              <a:t>●●</a:t>
            </a:r>
            <a:r>
              <a:rPr sz="100" spc="25" dirty="0">
                <a:latin typeface="MS UI Gothic"/>
                <a:cs typeface="MS UI Gothic"/>
              </a:rPr>
              <a:t>●</a:t>
            </a:r>
            <a:endParaRPr sz="100">
              <a:latin typeface="MS UI Gothic"/>
              <a:cs typeface="MS UI Gothic"/>
            </a:endParaRPr>
          </a:p>
        </p:txBody>
      </p:sp>
      <p:sp>
        <p:nvSpPr>
          <p:cNvPr id="46" name="object 46"/>
          <p:cNvSpPr txBox="1"/>
          <p:nvPr/>
        </p:nvSpPr>
        <p:spPr>
          <a:xfrm>
            <a:off x="3021242" y="554760"/>
            <a:ext cx="201295" cy="70532"/>
          </a:xfrm>
          <a:prstGeom prst="rect">
            <a:avLst/>
          </a:prstGeom>
        </p:spPr>
        <p:txBody>
          <a:bodyPr vert="horz" wrap="square" lIns="0" tIns="16510" rIns="0" bIns="0" rtlCol="0">
            <a:spAutoFit/>
          </a:bodyPr>
          <a:lstStyle/>
          <a:p>
            <a:pPr marL="12700">
              <a:spcBef>
                <a:spcPts val="130"/>
              </a:spcBef>
            </a:pPr>
            <a:r>
              <a:rPr sz="350" b="1" spc="10" dirty="0">
                <a:latin typeface="Arial"/>
                <a:cs typeface="Arial"/>
              </a:rPr>
              <a:t>original</a:t>
            </a:r>
            <a:endParaRPr sz="350">
              <a:latin typeface="Arial"/>
              <a:cs typeface="Arial"/>
            </a:endParaRPr>
          </a:p>
        </p:txBody>
      </p:sp>
      <p:sp>
        <p:nvSpPr>
          <p:cNvPr id="47" name="object 47"/>
          <p:cNvSpPr txBox="1"/>
          <p:nvPr/>
        </p:nvSpPr>
        <p:spPr>
          <a:xfrm>
            <a:off x="2991547" y="1325417"/>
            <a:ext cx="260350" cy="246379"/>
          </a:xfrm>
          <a:prstGeom prst="rect">
            <a:avLst/>
          </a:prstGeom>
        </p:spPr>
        <p:txBody>
          <a:bodyPr vert="horz" wrap="square" lIns="0" tIns="13335" rIns="0" bIns="0" rtlCol="0">
            <a:spAutoFit/>
          </a:bodyPr>
          <a:lstStyle/>
          <a:p>
            <a:pPr algn="ctr">
              <a:spcBef>
                <a:spcPts val="105"/>
              </a:spcBef>
            </a:pPr>
            <a:r>
              <a:rPr sz="300" dirty="0">
                <a:latin typeface="Microsoft Sans Serif"/>
                <a:cs typeface="Microsoft Sans Serif"/>
              </a:rPr>
              <a:t>Time</a:t>
            </a:r>
            <a:endParaRPr sz="300">
              <a:latin typeface="Microsoft Sans Serif"/>
              <a:cs typeface="Microsoft Sans Serif"/>
            </a:endParaRPr>
          </a:p>
          <a:p>
            <a:pPr>
              <a:lnSpc>
                <a:spcPct val="100000"/>
              </a:lnSpc>
            </a:pPr>
            <a:endParaRPr sz="300">
              <a:latin typeface="Microsoft Sans Serif"/>
              <a:cs typeface="Microsoft Sans Serif"/>
            </a:endParaRPr>
          </a:p>
          <a:p>
            <a:pPr>
              <a:lnSpc>
                <a:spcPct val="100000"/>
              </a:lnSpc>
            </a:pPr>
            <a:endParaRPr sz="300">
              <a:latin typeface="Microsoft Sans Serif"/>
              <a:cs typeface="Microsoft Sans Serif"/>
            </a:endParaRPr>
          </a:p>
          <a:p>
            <a:pPr algn="ctr">
              <a:spcBef>
                <a:spcPts val="265"/>
              </a:spcBef>
            </a:pPr>
            <a:r>
              <a:rPr sz="350" b="1" spc="15" dirty="0">
                <a:latin typeface="Arial"/>
                <a:cs typeface="Arial"/>
              </a:rPr>
              <a:t>detrended</a:t>
            </a:r>
            <a:endParaRPr sz="350">
              <a:latin typeface="Arial"/>
              <a:cs typeface="Arial"/>
            </a:endParaRPr>
          </a:p>
        </p:txBody>
      </p:sp>
      <p:sp>
        <p:nvSpPr>
          <p:cNvPr id="48" name="object 48"/>
          <p:cNvSpPr txBox="1"/>
          <p:nvPr/>
        </p:nvSpPr>
        <p:spPr>
          <a:xfrm>
            <a:off x="1319586" y="869181"/>
            <a:ext cx="46166" cy="156845"/>
          </a:xfrm>
          <a:prstGeom prst="rect">
            <a:avLst/>
          </a:prstGeom>
        </p:spPr>
        <p:txBody>
          <a:bodyPr vert="vert270" wrap="square" lIns="0" tIns="9525" rIns="0" bIns="0" rtlCol="0">
            <a:spAutoFit/>
          </a:bodyPr>
          <a:lstStyle/>
          <a:p>
            <a:pPr marL="12700">
              <a:spcBef>
                <a:spcPts val="75"/>
              </a:spcBef>
            </a:pPr>
            <a:r>
              <a:rPr sz="300" dirty="0">
                <a:latin typeface="Microsoft Sans Serif"/>
                <a:cs typeface="Microsoft Sans Serif"/>
              </a:rPr>
              <a:t>chic</a:t>
            </a:r>
            <a:r>
              <a:rPr sz="300" spc="-10" dirty="0">
                <a:latin typeface="Microsoft Sans Serif"/>
                <a:cs typeface="Microsoft Sans Serif"/>
              </a:rPr>
              <a:t>k</a:t>
            </a:r>
            <a:r>
              <a:rPr sz="300" dirty="0">
                <a:latin typeface="Microsoft Sans Serif"/>
                <a:cs typeface="Microsoft Sans Serif"/>
              </a:rPr>
              <a:t>en</a:t>
            </a:r>
            <a:endParaRPr sz="300">
              <a:latin typeface="Microsoft Sans Serif"/>
              <a:cs typeface="Microsoft Sans Serif"/>
            </a:endParaRPr>
          </a:p>
        </p:txBody>
      </p:sp>
      <p:sp>
        <p:nvSpPr>
          <p:cNvPr id="49" name="object 49"/>
          <p:cNvSpPr/>
          <p:nvPr/>
        </p:nvSpPr>
        <p:spPr>
          <a:xfrm>
            <a:off x="1492192" y="693336"/>
            <a:ext cx="3235960" cy="531495"/>
          </a:xfrm>
          <a:custGeom>
            <a:avLst/>
            <a:gdLst/>
            <a:ahLst/>
            <a:cxnLst/>
            <a:rect l="l" t="t" r="r" b="b"/>
            <a:pathLst>
              <a:path w="3235960" h="531494">
                <a:moveTo>
                  <a:pt x="823484" y="508165"/>
                </a:moveTo>
                <a:lnTo>
                  <a:pt x="2817800" y="508165"/>
                </a:lnTo>
              </a:path>
              <a:path w="3235960" h="531494">
                <a:moveTo>
                  <a:pt x="823484" y="508165"/>
                </a:moveTo>
                <a:lnTo>
                  <a:pt x="823484" y="531250"/>
                </a:lnTo>
              </a:path>
              <a:path w="3235960" h="531494">
                <a:moveTo>
                  <a:pt x="1820666" y="508165"/>
                </a:moveTo>
                <a:lnTo>
                  <a:pt x="1820666" y="531250"/>
                </a:lnTo>
              </a:path>
              <a:path w="3235960" h="531494">
                <a:moveTo>
                  <a:pt x="2817800" y="508165"/>
                </a:moveTo>
                <a:lnTo>
                  <a:pt x="2817800" y="531250"/>
                </a:lnTo>
              </a:path>
              <a:path w="3235960" h="531494">
                <a:moveTo>
                  <a:pt x="23133" y="502187"/>
                </a:moveTo>
                <a:lnTo>
                  <a:pt x="23133" y="70616"/>
                </a:lnTo>
              </a:path>
              <a:path w="3235960" h="531494">
                <a:moveTo>
                  <a:pt x="23133" y="502187"/>
                </a:moveTo>
                <a:lnTo>
                  <a:pt x="0" y="502187"/>
                </a:lnTo>
              </a:path>
              <a:path w="3235960" h="531494">
                <a:moveTo>
                  <a:pt x="23133" y="415873"/>
                </a:moveTo>
                <a:lnTo>
                  <a:pt x="0" y="415873"/>
                </a:lnTo>
              </a:path>
              <a:path w="3235960" h="531494">
                <a:moveTo>
                  <a:pt x="23133" y="329559"/>
                </a:moveTo>
                <a:lnTo>
                  <a:pt x="0" y="329559"/>
                </a:lnTo>
              </a:path>
              <a:path w="3235960" h="531494">
                <a:moveTo>
                  <a:pt x="23133" y="243244"/>
                </a:moveTo>
                <a:lnTo>
                  <a:pt x="0" y="243244"/>
                </a:lnTo>
              </a:path>
              <a:path w="3235960" h="531494">
                <a:moveTo>
                  <a:pt x="23133" y="156930"/>
                </a:moveTo>
                <a:lnTo>
                  <a:pt x="0" y="156930"/>
                </a:lnTo>
              </a:path>
              <a:path w="3235960" h="531494">
                <a:moveTo>
                  <a:pt x="23133" y="70616"/>
                </a:moveTo>
                <a:lnTo>
                  <a:pt x="0" y="70616"/>
                </a:lnTo>
              </a:path>
              <a:path w="3235960" h="531494">
                <a:moveTo>
                  <a:pt x="23133" y="508165"/>
                </a:moveTo>
                <a:lnTo>
                  <a:pt x="3235957" y="508165"/>
                </a:lnTo>
                <a:lnTo>
                  <a:pt x="3235957" y="0"/>
                </a:lnTo>
                <a:lnTo>
                  <a:pt x="23133" y="0"/>
                </a:lnTo>
                <a:lnTo>
                  <a:pt x="23133" y="508165"/>
                </a:lnTo>
              </a:path>
            </a:pathLst>
          </a:custGeom>
          <a:ln w="3645">
            <a:solidFill>
              <a:srgbClr val="000000"/>
            </a:solidFill>
          </a:ln>
        </p:spPr>
        <p:txBody>
          <a:bodyPr wrap="square" lIns="0" tIns="0" rIns="0" bIns="0" rtlCol="0"/>
          <a:lstStyle/>
          <a:p>
            <a:endParaRPr/>
          </a:p>
        </p:txBody>
      </p:sp>
      <p:sp>
        <p:nvSpPr>
          <p:cNvPr id="50" name="object 50"/>
          <p:cNvSpPr txBox="1"/>
          <p:nvPr/>
        </p:nvSpPr>
        <p:spPr>
          <a:xfrm>
            <a:off x="2259772" y="1233075"/>
            <a:ext cx="112395" cy="59632"/>
          </a:xfrm>
          <a:prstGeom prst="rect">
            <a:avLst/>
          </a:prstGeom>
        </p:spPr>
        <p:txBody>
          <a:bodyPr vert="horz" wrap="square" lIns="0" tIns="13335" rIns="0" bIns="0" rtlCol="0">
            <a:spAutoFit/>
          </a:bodyPr>
          <a:lstStyle/>
          <a:p>
            <a:pPr marL="12700">
              <a:spcBef>
                <a:spcPts val="105"/>
              </a:spcBef>
            </a:pPr>
            <a:r>
              <a:rPr sz="300" dirty="0">
                <a:latin typeface="Microsoft Sans Serif"/>
                <a:cs typeface="Microsoft Sans Serif"/>
              </a:rPr>
              <a:t>2005</a:t>
            </a:r>
            <a:endParaRPr sz="300">
              <a:latin typeface="Microsoft Sans Serif"/>
              <a:cs typeface="Microsoft Sans Serif"/>
            </a:endParaRPr>
          </a:p>
        </p:txBody>
      </p:sp>
      <p:sp>
        <p:nvSpPr>
          <p:cNvPr id="51" name="object 51"/>
          <p:cNvSpPr txBox="1"/>
          <p:nvPr/>
        </p:nvSpPr>
        <p:spPr>
          <a:xfrm>
            <a:off x="3256906" y="1233075"/>
            <a:ext cx="112395" cy="59632"/>
          </a:xfrm>
          <a:prstGeom prst="rect">
            <a:avLst/>
          </a:prstGeom>
        </p:spPr>
        <p:txBody>
          <a:bodyPr vert="horz" wrap="square" lIns="0" tIns="13335" rIns="0" bIns="0" rtlCol="0">
            <a:spAutoFit/>
          </a:bodyPr>
          <a:lstStyle/>
          <a:p>
            <a:pPr marL="12700">
              <a:spcBef>
                <a:spcPts val="105"/>
              </a:spcBef>
            </a:pPr>
            <a:r>
              <a:rPr sz="300" dirty="0">
                <a:latin typeface="Microsoft Sans Serif"/>
                <a:cs typeface="Microsoft Sans Serif"/>
              </a:rPr>
              <a:t>2010</a:t>
            </a:r>
            <a:endParaRPr sz="300">
              <a:latin typeface="Microsoft Sans Serif"/>
              <a:cs typeface="Microsoft Sans Serif"/>
            </a:endParaRPr>
          </a:p>
        </p:txBody>
      </p:sp>
      <p:sp>
        <p:nvSpPr>
          <p:cNvPr id="52" name="object 52"/>
          <p:cNvSpPr txBox="1"/>
          <p:nvPr/>
        </p:nvSpPr>
        <p:spPr>
          <a:xfrm>
            <a:off x="4254088" y="1233075"/>
            <a:ext cx="112395" cy="59632"/>
          </a:xfrm>
          <a:prstGeom prst="rect">
            <a:avLst/>
          </a:prstGeom>
        </p:spPr>
        <p:txBody>
          <a:bodyPr vert="horz" wrap="square" lIns="0" tIns="13335" rIns="0" bIns="0" rtlCol="0">
            <a:spAutoFit/>
          </a:bodyPr>
          <a:lstStyle/>
          <a:p>
            <a:pPr marL="12700">
              <a:spcBef>
                <a:spcPts val="105"/>
              </a:spcBef>
            </a:pPr>
            <a:r>
              <a:rPr sz="300" dirty="0">
                <a:latin typeface="Microsoft Sans Serif"/>
                <a:cs typeface="Microsoft Sans Serif"/>
              </a:rPr>
              <a:t>2015</a:t>
            </a:r>
            <a:endParaRPr sz="300">
              <a:latin typeface="Microsoft Sans Serif"/>
              <a:cs typeface="Microsoft Sans Serif"/>
            </a:endParaRPr>
          </a:p>
        </p:txBody>
      </p:sp>
      <p:sp>
        <p:nvSpPr>
          <p:cNvPr id="53" name="object 53"/>
          <p:cNvSpPr txBox="1"/>
          <p:nvPr/>
        </p:nvSpPr>
        <p:spPr>
          <a:xfrm>
            <a:off x="1411976" y="718799"/>
            <a:ext cx="46166" cy="511175"/>
          </a:xfrm>
          <a:prstGeom prst="rect">
            <a:avLst/>
          </a:prstGeom>
        </p:spPr>
        <p:txBody>
          <a:bodyPr vert="vert270" wrap="square" lIns="0" tIns="9525" rIns="0" bIns="0" rtlCol="0">
            <a:spAutoFit/>
          </a:bodyPr>
          <a:lstStyle/>
          <a:p>
            <a:pPr marL="12700">
              <a:spcBef>
                <a:spcPts val="75"/>
              </a:spcBef>
            </a:pPr>
            <a:r>
              <a:rPr sz="300" dirty="0">
                <a:latin typeface="Microsoft Sans Serif"/>
                <a:cs typeface="Microsoft Sans Serif"/>
              </a:rPr>
              <a:t>60   </a:t>
            </a:r>
            <a:r>
              <a:rPr sz="300" spc="20" dirty="0">
                <a:latin typeface="Microsoft Sans Serif"/>
                <a:cs typeface="Microsoft Sans Serif"/>
              </a:rPr>
              <a:t> </a:t>
            </a:r>
            <a:r>
              <a:rPr sz="300" dirty="0">
                <a:latin typeface="Microsoft Sans Serif"/>
                <a:cs typeface="Microsoft Sans Serif"/>
              </a:rPr>
              <a:t>70   </a:t>
            </a:r>
            <a:r>
              <a:rPr sz="300" spc="20" dirty="0">
                <a:latin typeface="Microsoft Sans Serif"/>
                <a:cs typeface="Microsoft Sans Serif"/>
              </a:rPr>
              <a:t> </a:t>
            </a:r>
            <a:r>
              <a:rPr sz="300" dirty="0">
                <a:latin typeface="Microsoft Sans Serif"/>
                <a:cs typeface="Microsoft Sans Serif"/>
              </a:rPr>
              <a:t>80   </a:t>
            </a:r>
            <a:r>
              <a:rPr sz="300" spc="20" dirty="0">
                <a:latin typeface="Microsoft Sans Serif"/>
                <a:cs typeface="Microsoft Sans Serif"/>
              </a:rPr>
              <a:t> </a:t>
            </a:r>
            <a:r>
              <a:rPr sz="300" dirty="0">
                <a:latin typeface="Microsoft Sans Serif"/>
                <a:cs typeface="Microsoft Sans Serif"/>
              </a:rPr>
              <a:t>90           </a:t>
            </a:r>
            <a:r>
              <a:rPr sz="300" spc="-25" dirty="0">
                <a:latin typeface="Microsoft Sans Serif"/>
                <a:cs typeface="Microsoft Sans Serif"/>
              </a:rPr>
              <a:t> </a:t>
            </a:r>
            <a:r>
              <a:rPr sz="300" dirty="0">
                <a:latin typeface="Microsoft Sans Serif"/>
                <a:cs typeface="Microsoft Sans Serif"/>
              </a:rPr>
              <a:t>110</a:t>
            </a:r>
            <a:endParaRPr sz="300">
              <a:latin typeface="Microsoft Sans Serif"/>
              <a:cs typeface="Microsoft Sans Serif"/>
            </a:endParaRPr>
          </a:p>
        </p:txBody>
      </p:sp>
      <p:sp>
        <p:nvSpPr>
          <p:cNvPr id="54" name="object 54"/>
          <p:cNvSpPr/>
          <p:nvPr/>
        </p:nvSpPr>
        <p:spPr>
          <a:xfrm>
            <a:off x="1634301" y="1645271"/>
            <a:ext cx="2974975" cy="471170"/>
          </a:xfrm>
          <a:custGeom>
            <a:avLst/>
            <a:gdLst/>
            <a:ahLst/>
            <a:cxnLst/>
            <a:rect l="l" t="t" r="r" b="b"/>
            <a:pathLst>
              <a:path w="2974975" h="471169">
                <a:moveTo>
                  <a:pt x="0" y="113044"/>
                </a:moveTo>
                <a:lnTo>
                  <a:pt x="16621" y="99144"/>
                </a:lnTo>
                <a:lnTo>
                  <a:pt x="33242" y="124125"/>
                </a:lnTo>
                <a:lnTo>
                  <a:pt x="49863" y="162811"/>
                </a:lnTo>
                <a:lnTo>
                  <a:pt x="66485" y="195179"/>
                </a:lnTo>
                <a:lnTo>
                  <a:pt x="83106" y="208835"/>
                </a:lnTo>
                <a:lnTo>
                  <a:pt x="99727" y="216223"/>
                </a:lnTo>
                <a:lnTo>
                  <a:pt x="116349" y="227546"/>
                </a:lnTo>
                <a:lnTo>
                  <a:pt x="132970" y="239842"/>
                </a:lnTo>
                <a:lnTo>
                  <a:pt x="149591" y="227060"/>
                </a:lnTo>
                <a:lnTo>
                  <a:pt x="166213" y="223610"/>
                </a:lnTo>
                <a:lnTo>
                  <a:pt x="182834" y="221034"/>
                </a:lnTo>
                <a:lnTo>
                  <a:pt x="199455" y="230268"/>
                </a:lnTo>
                <a:lnTo>
                  <a:pt x="216077" y="238822"/>
                </a:lnTo>
                <a:lnTo>
                  <a:pt x="232649" y="269829"/>
                </a:lnTo>
                <a:lnTo>
                  <a:pt x="249271" y="302245"/>
                </a:lnTo>
                <a:lnTo>
                  <a:pt x="265892" y="318672"/>
                </a:lnTo>
                <a:lnTo>
                  <a:pt x="282513" y="307543"/>
                </a:lnTo>
                <a:lnTo>
                  <a:pt x="299135" y="294566"/>
                </a:lnTo>
                <a:lnTo>
                  <a:pt x="315756" y="284555"/>
                </a:lnTo>
                <a:lnTo>
                  <a:pt x="332377" y="299135"/>
                </a:lnTo>
                <a:lnTo>
                  <a:pt x="348999" y="281298"/>
                </a:lnTo>
                <a:lnTo>
                  <a:pt x="365620" y="256075"/>
                </a:lnTo>
                <a:lnTo>
                  <a:pt x="382241" y="228032"/>
                </a:lnTo>
                <a:lnTo>
                  <a:pt x="398863" y="211800"/>
                </a:lnTo>
                <a:lnTo>
                  <a:pt x="415484" y="201837"/>
                </a:lnTo>
                <a:lnTo>
                  <a:pt x="432105" y="224047"/>
                </a:lnTo>
                <a:lnTo>
                  <a:pt x="448727" y="235808"/>
                </a:lnTo>
                <a:lnTo>
                  <a:pt x="465348" y="228421"/>
                </a:lnTo>
                <a:lnTo>
                  <a:pt x="481969" y="221423"/>
                </a:lnTo>
                <a:lnTo>
                  <a:pt x="498591" y="181813"/>
                </a:lnTo>
                <a:lnTo>
                  <a:pt x="515212" y="154014"/>
                </a:lnTo>
                <a:lnTo>
                  <a:pt x="531833" y="122521"/>
                </a:lnTo>
                <a:lnTo>
                  <a:pt x="548455" y="86848"/>
                </a:lnTo>
                <a:lnTo>
                  <a:pt x="565076" y="23376"/>
                </a:lnTo>
                <a:lnTo>
                  <a:pt x="581697" y="0"/>
                </a:lnTo>
                <a:lnTo>
                  <a:pt x="598319" y="26389"/>
                </a:lnTo>
                <a:lnTo>
                  <a:pt x="614940" y="78246"/>
                </a:lnTo>
                <a:lnTo>
                  <a:pt x="631561" y="135157"/>
                </a:lnTo>
                <a:lnTo>
                  <a:pt x="648134" y="171996"/>
                </a:lnTo>
                <a:lnTo>
                  <a:pt x="664755" y="204607"/>
                </a:lnTo>
                <a:lnTo>
                  <a:pt x="681377" y="215250"/>
                </a:lnTo>
                <a:lnTo>
                  <a:pt x="697998" y="215007"/>
                </a:lnTo>
                <a:lnTo>
                  <a:pt x="714619" y="218896"/>
                </a:lnTo>
                <a:lnTo>
                  <a:pt x="731241" y="223075"/>
                </a:lnTo>
                <a:lnTo>
                  <a:pt x="747862" y="223270"/>
                </a:lnTo>
                <a:lnTo>
                  <a:pt x="764483" y="225797"/>
                </a:lnTo>
                <a:lnTo>
                  <a:pt x="781104" y="226477"/>
                </a:lnTo>
                <a:lnTo>
                  <a:pt x="797726" y="232941"/>
                </a:lnTo>
                <a:lnTo>
                  <a:pt x="814347" y="230171"/>
                </a:lnTo>
                <a:lnTo>
                  <a:pt x="830968" y="255880"/>
                </a:lnTo>
                <a:lnTo>
                  <a:pt x="847590" y="301905"/>
                </a:lnTo>
                <a:lnTo>
                  <a:pt x="864211" y="343118"/>
                </a:lnTo>
                <a:lnTo>
                  <a:pt x="880832" y="381318"/>
                </a:lnTo>
                <a:lnTo>
                  <a:pt x="897454" y="403966"/>
                </a:lnTo>
                <a:lnTo>
                  <a:pt x="914075" y="431522"/>
                </a:lnTo>
                <a:lnTo>
                  <a:pt x="930696" y="456260"/>
                </a:lnTo>
                <a:lnTo>
                  <a:pt x="947318" y="455093"/>
                </a:lnTo>
                <a:lnTo>
                  <a:pt x="963939" y="436334"/>
                </a:lnTo>
                <a:lnTo>
                  <a:pt x="980560" y="421948"/>
                </a:lnTo>
                <a:lnTo>
                  <a:pt x="997182" y="416845"/>
                </a:lnTo>
                <a:lnTo>
                  <a:pt x="1013803" y="417525"/>
                </a:lnTo>
                <a:lnTo>
                  <a:pt x="1030424" y="448532"/>
                </a:lnTo>
                <a:lnTo>
                  <a:pt x="1046997" y="470548"/>
                </a:lnTo>
                <a:lnTo>
                  <a:pt x="1063618" y="469382"/>
                </a:lnTo>
                <a:lnTo>
                  <a:pt x="1080240" y="430453"/>
                </a:lnTo>
                <a:lnTo>
                  <a:pt x="1096861" y="380881"/>
                </a:lnTo>
                <a:lnTo>
                  <a:pt x="1113482" y="327615"/>
                </a:lnTo>
                <a:lnTo>
                  <a:pt x="1130104" y="294469"/>
                </a:lnTo>
                <a:lnTo>
                  <a:pt x="1146725" y="268516"/>
                </a:lnTo>
                <a:lnTo>
                  <a:pt x="1163346" y="246987"/>
                </a:lnTo>
                <a:lnTo>
                  <a:pt x="1179968" y="244168"/>
                </a:lnTo>
                <a:lnTo>
                  <a:pt x="1196589" y="248785"/>
                </a:lnTo>
                <a:lnTo>
                  <a:pt x="1213210" y="249271"/>
                </a:lnTo>
                <a:lnTo>
                  <a:pt x="1229832" y="297871"/>
                </a:lnTo>
                <a:lnTo>
                  <a:pt x="1246453" y="350651"/>
                </a:lnTo>
                <a:lnTo>
                  <a:pt x="1263074" y="378888"/>
                </a:lnTo>
                <a:lnTo>
                  <a:pt x="1279696" y="376555"/>
                </a:lnTo>
                <a:lnTo>
                  <a:pt x="1296317" y="339473"/>
                </a:lnTo>
                <a:lnTo>
                  <a:pt x="1312938" y="298260"/>
                </a:lnTo>
                <a:lnTo>
                  <a:pt x="1329560" y="286450"/>
                </a:lnTo>
                <a:lnTo>
                  <a:pt x="1346181" y="260497"/>
                </a:lnTo>
                <a:lnTo>
                  <a:pt x="1362802" y="215299"/>
                </a:lnTo>
                <a:lnTo>
                  <a:pt x="1379424" y="163443"/>
                </a:lnTo>
                <a:lnTo>
                  <a:pt x="1396045" y="166407"/>
                </a:lnTo>
                <a:lnTo>
                  <a:pt x="1412666" y="173843"/>
                </a:lnTo>
                <a:lnTo>
                  <a:pt x="1429287" y="200670"/>
                </a:lnTo>
                <a:lnTo>
                  <a:pt x="1445909" y="221714"/>
                </a:lnTo>
                <a:lnTo>
                  <a:pt x="1462482" y="226574"/>
                </a:lnTo>
                <a:lnTo>
                  <a:pt x="1479103" y="228178"/>
                </a:lnTo>
                <a:lnTo>
                  <a:pt x="1495724" y="247861"/>
                </a:lnTo>
                <a:lnTo>
                  <a:pt x="1512345" y="277216"/>
                </a:lnTo>
                <a:lnTo>
                  <a:pt x="1528967" y="292282"/>
                </a:lnTo>
                <a:lnTo>
                  <a:pt x="1545588" y="262587"/>
                </a:lnTo>
                <a:lnTo>
                  <a:pt x="1562209" y="241543"/>
                </a:lnTo>
                <a:lnTo>
                  <a:pt x="1578831" y="239405"/>
                </a:lnTo>
                <a:lnTo>
                  <a:pt x="1595452" y="287811"/>
                </a:lnTo>
                <a:lnTo>
                  <a:pt x="1612073" y="338501"/>
                </a:lnTo>
                <a:lnTo>
                  <a:pt x="1628695" y="392447"/>
                </a:lnTo>
                <a:lnTo>
                  <a:pt x="1645316" y="416019"/>
                </a:lnTo>
                <a:lnTo>
                  <a:pt x="1661937" y="422482"/>
                </a:lnTo>
                <a:lnTo>
                  <a:pt x="1678559" y="408826"/>
                </a:lnTo>
                <a:lnTo>
                  <a:pt x="1695180" y="409749"/>
                </a:lnTo>
                <a:lnTo>
                  <a:pt x="1711801" y="400466"/>
                </a:lnTo>
                <a:lnTo>
                  <a:pt x="1728423" y="377770"/>
                </a:lnTo>
                <a:lnTo>
                  <a:pt x="1745044" y="357601"/>
                </a:lnTo>
                <a:lnTo>
                  <a:pt x="1761665" y="347832"/>
                </a:lnTo>
                <a:lnTo>
                  <a:pt x="1778287" y="339279"/>
                </a:lnTo>
                <a:lnTo>
                  <a:pt x="1794908" y="347346"/>
                </a:lnTo>
                <a:lnTo>
                  <a:pt x="1811529" y="355220"/>
                </a:lnTo>
                <a:lnTo>
                  <a:pt x="1828151" y="385789"/>
                </a:lnTo>
                <a:lnTo>
                  <a:pt x="1844772" y="422094"/>
                </a:lnTo>
                <a:lnTo>
                  <a:pt x="1861345" y="431571"/>
                </a:lnTo>
                <a:lnTo>
                  <a:pt x="1877966" y="446637"/>
                </a:lnTo>
                <a:lnTo>
                  <a:pt x="1894587" y="451934"/>
                </a:lnTo>
                <a:lnTo>
                  <a:pt x="1911209" y="435459"/>
                </a:lnTo>
                <a:lnTo>
                  <a:pt x="1927830" y="434973"/>
                </a:lnTo>
                <a:lnTo>
                  <a:pt x="1944451" y="438666"/>
                </a:lnTo>
                <a:lnTo>
                  <a:pt x="1961073" y="436334"/>
                </a:lnTo>
                <a:lnTo>
                  <a:pt x="1977694" y="434001"/>
                </a:lnTo>
                <a:lnTo>
                  <a:pt x="1994315" y="422677"/>
                </a:lnTo>
                <a:lnTo>
                  <a:pt x="2010937" y="409895"/>
                </a:lnTo>
                <a:lnTo>
                  <a:pt x="2027558" y="416359"/>
                </a:lnTo>
                <a:lnTo>
                  <a:pt x="2044179" y="417963"/>
                </a:lnTo>
                <a:lnTo>
                  <a:pt x="2060801" y="411256"/>
                </a:lnTo>
                <a:lnTo>
                  <a:pt x="2077422" y="405910"/>
                </a:lnTo>
                <a:lnTo>
                  <a:pt x="2094043" y="393857"/>
                </a:lnTo>
                <a:lnTo>
                  <a:pt x="2110665" y="363287"/>
                </a:lnTo>
                <a:lnTo>
                  <a:pt x="2127286" y="359545"/>
                </a:lnTo>
                <a:lnTo>
                  <a:pt x="2143907" y="347735"/>
                </a:lnTo>
                <a:lnTo>
                  <a:pt x="2160528" y="344479"/>
                </a:lnTo>
                <a:lnTo>
                  <a:pt x="2177150" y="346083"/>
                </a:lnTo>
                <a:lnTo>
                  <a:pt x="2193771" y="346277"/>
                </a:lnTo>
                <a:lnTo>
                  <a:pt x="2210392" y="338647"/>
                </a:lnTo>
                <a:lnTo>
                  <a:pt x="2227014" y="341174"/>
                </a:lnTo>
                <a:lnTo>
                  <a:pt x="2243635" y="329607"/>
                </a:lnTo>
                <a:lnTo>
                  <a:pt x="2260208" y="313132"/>
                </a:lnTo>
                <a:lnTo>
                  <a:pt x="2276829" y="286013"/>
                </a:lnTo>
                <a:lnTo>
                  <a:pt x="2293450" y="268662"/>
                </a:lnTo>
                <a:lnTo>
                  <a:pt x="2310072" y="245723"/>
                </a:lnTo>
                <a:lnTo>
                  <a:pt x="2326693" y="227158"/>
                </a:lnTo>
                <a:lnTo>
                  <a:pt x="2343314" y="198435"/>
                </a:lnTo>
                <a:lnTo>
                  <a:pt x="2359936" y="172045"/>
                </a:lnTo>
                <a:lnTo>
                  <a:pt x="2376557" y="158825"/>
                </a:lnTo>
                <a:lnTo>
                  <a:pt x="2393178" y="163637"/>
                </a:lnTo>
                <a:lnTo>
                  <a:pt x="2409800" y="177780"/>
                </a:lnTo>
                <a:lnTo>
                  <a:pt x="2426421" y="210633"/>
                </a:lnTo>
                <a:lnTo>
                  <a:pt x="2443042" y="226380"/>
                </a:lnTo>
                <a:lnTo>
                  <a:pt x="2459664" y="243487"/>
                </a:lnTo>
                <a:lnTo>
                  <a:pt x="2476285" y="246938"/>
                </a:lnTo>
                <a:lnTo>
                  <a:pt x="2492906" y="251555"/>
                </a:lnTo>
                <a:lnTo>
                  <a:pt x="2509528" y="241106"/>
                </a:lnTo>
                <a:lnTo>
                  <a:pt x="2526149" y="201302"/>
                </a:lnTo>
                <a:lnTo>
                  <a:pt x="2542770" y="173017"/>
                </a:lnTo>
                <a:lnTo>
                  <a:pt x="2559392" y="131561"/>
                </a:lnTo>
                <a:lnTo>
                  <a:pt x="2576013" y="98658"/>
                </a:lnTo>
                <a:lnTo>
                  <a:pt x="2592634" y="101185"/>
                </a:lnTo>
                <a:lnTo>
                  <a:pt x="2609256" y="91222"/>
                </a:lnTo>
                <a:lnTo>
                  <a:pt x="2625877" y="89570"/>
                </a:lnTo>
                <a:lnTo>
                  <a:pt x="2642498" y="95596"/>
                </a:lnTo>
                <a:lnTo>
                  <a:pt x="2659120" y="106240"/>
                </a:lnTo>
                <a:lnTo>
                  <a:pt x="2675692" y="105511"/>
                </a:lnTo>
                <a:lnTo>
                  <a:pt x="2692314" y="120091"/>
                </a:lnTo>
                <a:lnTo>
                  <a:pt x="2708935" y="115425"/>
                </a:lnTo>
                <a:lnTo>
                  <a:pt x="2725556" y="108233"/>
                </a:lnTo>
                <a:lnTo>
                  <a:pt x="2742178" y="90153"/>
                </a:lnTo>
                <a:lnTo>
                  <a:pt x="2758799" y="96180"/>
                </a:lnTo>
                <a:lnTo>
                  <a:pt x="2792042" y="122521"/>
                </a:lnTo>
                <a:lnTo>
                  <a:pt x="2825284" y="163977"/>
                </a:lnTo>
                <a:lnTo>
                  <a:pt x="2841906" y="191971"/>
                </a:lnTo>
                <a:lnTo>
                  <a:pt x="2858527" y="205822"/>
                </a:lnTo>
                <a:lnTo>
                  <a:pt x="2875148" y="225262"/>
                </a:lnTo>
                <a:lnTo>
                  <a:pt x="2891770" y="241932"/>
                </a:lnTo>
                <a:lnTo>
                  <a:pt x="2908391" y="261372"/>
                </a:lnTo>
                <a:lnTo>
                  <a:pt x="2925012" y="268516"/>
                </a:lnTo>
                <a:lnTo>
                  <a:pt x="2941633" y="265503"/>
                </a:lnTo>
                <a:lnTo>
                  <a:pt x="2958255" y="275661"/>
                </a:lnTo>
                <a:lnTo>
                  <a:pt x="2974876" y="291407"/>
                </a:lnTo>
              </a:path>
            </a:pathLst>
          </a:custGeom>
          <a:ln w="3645">
            <a:solidFill>
              <a:srgbClr val="000000"/>
            </a:solidFill>
          </a:ln>
        </p:spPr>
        <p:txBody>
          <a:bodyPr wrap="square" lIns="0" tIns="0" rIns="0" bIns="0" rtlCol="0"/>
          <a:lstStyle/>
          <a:p>
            <a:endParaRPr/>
          </a:p>
        </p:txBody>
      </p:sp>
      <p:sp>
        <p:nvSpPr>
          <p:cNvPr id="55" name="object 55"/>
          <p:cNvSpPr txBox="1"/>
          <p:nvPr/>
        </p:nvSpPr>
        <p:spPr>
          <a:xfrm>
            <a:off x="1615330" y="1721363"/>
            <a:ext cx="74930" cy="54502"/>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algn="ctr">
              <a:lnSpc>
                <a:spcPts val="114"/>
              </a:lnSpc>
              <a:spcBef>
                <a:spcPts val="5"/>
              </a:spcBef>
            </a:pPr>
            <a:r>
              <a:rPr sz="100" spc="20" dirty="0">
                <a:latin typeface="MS UI Gothic"/>
                <a:cs typeface="MS UI Gothic"/>
              </a:rPr>
              <a:t>●</a:t>
            </a:r>
            <a:endParaRPr sz="100">
              <a:latin typeface="MS UI Gothic"/>
              <a:cs typeface="MS UI Gothic"/>
            </a:endParaRPr>
          </a:p>
          <a:p>
            <a:pPr marR="25400" algn="ctr">
              <a:lnSpc>
                <a:spcPts val="100"/>
              </a:lnSpc>
            </a:pPr>
            <a:r>
              <a:rPr sz="100" spc="20" dirty="0">
                <a:latin typeface="MS UI Gothic"/>
                <a:cs typeface="MS UI Gothic"/>
              </a:rPr>
              <a:t>●</a:t>
            </a:r>
            <a:endParaRPr sz="100">
              <a:latin typeface="MS UI Gothic"/>
              <a:cs typeface="MS UI Gothic"/>
            </a:endParaRPr>
          </a:p>
          <a:p>
            <a:pPr marL="33020" algn="ctr">
              <a:lnSpc>
                <a:spcPts val="105"/>
              </a:lnSpc>
            </a:pPr>
            <a:r>
              <a:rPr sz="100" spc="20" dirty="0">
                <a:latin typeface="MS UI Gothic"/>
                <a:cs typeface="MS UI Gothic"/>
              </a:rPr>
              <a:t>●</a:t>
            </a:r>
            <a:endParaRPr sz="100">
              <a:latin typeface="MS UI Gothic"/>
              <a:cs typeface="MS UI Gothic"/>
            </a:endParaRPr>
          </a:p>
        </p:txBody>
      </p:sp>
      <p:sp>
        <p:nvSpPr>
          <p:cNvPr id="56" name="object 56"/>
          <p:cNvSpPr txBox="1"/>
          <p:nvPr/>
        </p:nvSpPr>
        <p:spPr>
          <a:xfrm>
            <a:off x="1665195" y="1785031"/>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57" name="object 57"/>
          <p:cNvSpPr txBox="1"/>
          <p:nvPr/>
        </p:nvSpPr>
        <p:spPr>
          <a:xfrm>
            <a:off x="1681816" y="1817399"/>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58" name="object 58"/>
          <p:cNvSpPr txBox="1"/>
          <p:nvPr/>
        </p:nvSpPr>
        <p:spPr>
          <a:xfrm>
            <a:off x="1660338" y="1845829"/>
            <a:ext cx="250825" cy="54502"/>
          </a:xfrm>
          <a:prstGeom prst="rect">
            <a:avLst/>
          </a:prstGeom>
        </p:spPr>
        <p:txBody>
          <a:bodyPr vert="horz" wrap="square" lIns="0" tIns="15875" rIns="0" bIns="0" rtlCol="0">
            <a:spAutoFit/>
          </a:bodyPr>
          <a:lstStyle/>
          <a:p>
            <a:pPr marL="50800">
              <a:lnSpc>
                <a:spcPts val="85"/>
              </a:lnSpc>
              <a:spcBef>
                <a:spcPts val="125"/>
              </a:spcBef>
            </a:pPr>
            <a:r>
              <a:rPr sz="150" spc="37" baseline="55555" dirty="0">
                <a:latin typeface="MS UI Gothic"/>
                <a:cs typeface="MS UI Gothic"/>
              </a:rPr>
              <a:t>●</a:t>
            </a:r>
            <a:r>
              <a:rPr sz="150" spc="37" baseline="27777" dirty="0">
                <a:latin typeface="MS UI Gothic"/>
                <a:cs typeface="MS UI Gothic"/>
              </a:rPr>
              <a:t>●      </a:t>
            </a:r>
            <a:r>
              <a:rPr sz="150" spc="52" baseline="27777" dirty="0">
                <a:latin typeface="MS UI Gothic"/>
                <a:cs typeface="MS UI Gothic"/>
              </a:rPr>
              <a:t> </a:t>
            </a:r>
            <a:r>
              <a:rPr sz="100" spc="25" dirty="0">
                <a:latin typeface="MS UI Gothic"/>
                <a:cs typeface="MS UI Gothic"/>
              </a:rPr>
              <a:t>●●</a:t>
            </a:r>
            <a:endParaRPr sz="100">
              <a:latin typeface="MS UI Gothic"/>
              <a:cs typeface="MS UI Gothic"/>
            </a:endParaRPr>
          </a:p>
          <a:p>
            <a:pPr marL="83820">
              <a:lnSpc>
                <a:spcPts val="65"/>
              </a:lnSpc>
            </a:pPr>
            <a:r>
              <a:rPr sz="100" spc="20" dirty="0">
                <a:latin typeface="MS UI Gothic"/>
                <a:cs typeface="MS UI Gothic"/>
              </a:rPr>
              <a:t>● </a:t>
            </a:r>
            <a:r>
              <a:rPr sz="100" spc="55" dirty="0">
                <a:latin typeface="MS UI Gothic"/>
                <a:cs typeface="MS UI Gothic"/>
              </a:rPr>
              <a:t> </a:t>
            </a:r>
            <a:r>
              <a:rPr sz="150" spc="30" baseline="27777" dirty="0">
                <a:latin typeface="MS UI Gothic"/>
                <a:cs typeface="MS UI Gothic"/>
              </a:rPr>
              <a:t>●    </a:t>
            </a:r>
            <a:r>
              <a:rPr sz="150" spc="60" baseline="27777" dirty="0">
                <a:latin typeface="MS UI Gothic"/>
                <a:cs typeface="MS UI Gothic"/>
              </a:rPr>
              <a:t> </a:t>
            </a:r>
            <a:r>
              <a:rPr sz="100" spc="20" dirty="0">
                <a:latin typeface="MS UI Gothic"/>
                <a:cs typeface="MS UI Gothic"/>
              </a:rPr>
              <a:t>●</a:t>
            </a:r>
            <a:endParaRPr sz="100">
              <a:latin typeface="MS UI Gothic"/>
              <a:cs typeface="MS UI Gothic"/>
            </a:endParaRPr>
          </a:p>
          <a:p>
            <a:pPr marL="100330">
              <a:lnSpc>
                <a:spcPts val="100"/>
              </a:lnSpc>
            </a:pPr>
            <a:r>
              <a:rPr sz="100" spc="20" dirty="0">
                <a:latin typeface="MS UI Gothic"/>
                <a:cs typeface="MS UI Gothic"/>
              </a:rPr>
              <a:t>●         </a:t>
            </a:r>
            <a:r>
              <a:rPr sz="100" spc="45" dirty="0">
                <a:latin typeface="MS UI Gothic"/>
                <a:cs typeface="MS UI Gothic"/>
              </a:rPr>
              <a:t> </a:t>
            </a:r>
            <a:r>
              <a:rPr sz="100" spc="20" dirty="0">
                <a:latin typeface="MS UI Gothic"/>
                <a:cs typeface="MS UI Gothic"/>
              </a:rPr>
              <a:t>●</a:t>
            </a:r>
            <a:endParaRPr sz="100">
              <a:latin typeface="MS UI Gothic"/>
              <a:cs typeface="MS UI Gothic"/>
            </a:endParaRPr>
          </a:p>
        </p:txBody>
      </p:sp>
      <p:sp>
        <p:nvSpPr>
          <p:cNvPr id="59" name="object 59"/>
          <p:cNvSpPr txBox="1"/>
          <p:nvPr/>
        </p:nvSpPr>
        <p:spPr>
          <a:xfrm>
            <a:off x="1847981" y="1892049"/>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60" name="object 60"/>
          <p:cNvSpPr txBox="1"/>
          <p:nvPr/>
        </p:nvSpPr>
        <p:spPr>
          <a:xfrm>
            <a:off x="1839201" y="1929762"/>
            <a:ext cx="175260" cy="41678"/>
          </a:xfrm>
          <a:prstGeom prst="rect">
            <a:avLst/>
          </a:prstGeom>
        </p:spPr>
        <p:txBody>
          <a:bodyPr vert="horz" wrap="square" lIns="0" tIns="15875" rIns="0" bIns="0" rtlCol="0">
            <a:spAutoFit/>
          </a:bodyPr>
          <a:lstStyle/>
          <a:p>
            <a:pPr marL="38100">
              <a:lnSpc>
                <a:spcPts val="105"/>
              </a:lnSpc>
              <a:spcBef>
                <a:spcPts val="125"/>
              </a:spcBef>
            </a:pPr>
            <a:r>
              <a:rPr sz="150" spc="30" baseline="27777" dirty="0">
                <a:latin typeface="MS UI Gothic"/>
                <a:cs typeface="MS UI Gothic"/>
              </a:rPr>
              <a:t>● </a:t>
            </a:r>
            <a:r>
              <a:rPr sz="150" spc="82" baseline="27777" dirty="0">
                <a:latin typeface="MS UI Gothic"/>
                <a:cs typeface="MS UI Gothic"/>
              </a:rPr>
              <a:t> </a:t>
            </a:r>
            <a:r>
              <a:rPr sz="100" spc="25" dirty="0">
                <a:latin typeface="MS UI Gothic"/>
                <a:cs typeface="MS UI Gothic"/>
              </a:rPr>
              <a:t>●</a:t>
            </a:r>
            <a:r>
              <a:rPr sz="150" spc="37" baseline="55555" dirty="0">
                <a:latin typeface="MS UI Gothic"/>
                <a:cs typeface="MS UI Gothic"/>
              </a:rPr>
              <a:t>● </a:t>
            </a:r>
            <a:r>
              <a:rPr sz="150" spc="82" baseline="55555" dirty="0">
                <a:latin typeface="MS UI Gothic"/>
                <a:cs typeface="MS UI Gothic"/>
              </a:rPr>
              <a:t> </a:t>
            </a:r>
            <a:r>
              <a:rPr sz="150" spc="30" baseline="27777" dirty="0">
                <a:latin typeface="MS UI Gothic"/>
                <a:cs typeface="MS UI Gothic"/>
              </a:rPr>
              <a:t>●</a:t>
            </a:r>
            <a:endParaRPr sz="150" baseline="27777">
              <a:latin typeface="MS UI Gothic"/>
              <a:cs typeface="MS UI Gothic"/>
            </a:endParaRPr>
          </a:p>
          <a:p>
            <a:pPr marL="54610">
              <a:lnSpc>
                <a:spcPts val="105"/>
              </a:lnSpc>
            </a:pPr>
            <a:r>
              <a:rPr sz="100" spc="20" dirty="0">
                <a:latin typeface="MS UI Gothic"/>
                <a:cs typeface="MS UI Gothic"/>
              </a:rPr>
              <a:t>●</a:t>
            </a:r>
            <a:endParaRPr sz="100">
              <a:latin typeface="MS UI Gothic"/>
              <a:cs typeface="MS UI Gothic"/>
            </a:endParaRPr>
          </a:p>
        </p:txBody>
      </p:sp>
      <p:sp>
        <p:nvSpPr>
          <p:cNvPr id="61" name="object 61"/>
          <p:cNvSpPr txBox="1"/>
          <p:nvPr/>
        </p:nvSpPr>
        <p:spPr>
          <a:xfrm>
            <a:off x="1905687" y="1906823"/>
            <a:ext cx="125730"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38100">
              <a:spcBef>
                <a:spcPts val="5"/>
              </a:spcBef>
            </a:pPr>
            <a:r>
              <a:rPr sz="100" spc="20" dirty="0">
                <a:latin typeface="MS UI Gothic"/>
                <a:cs typeface="MS UI Gothic"/>
              </a:rPr>
              <a:t>● </a:t>
            </a:r>
            <a:r>
              <a:rPr sz="100" spc="55" dirty="0">
                <a:latin typeface="MS UI Gothic"/>
                <a:cs typeface="MS UI Gothic"/>
              </a:rPr>
              <a:t> </a:t>
            </a:r>
            <a:r>
              <a:rPr sz="150" spc="30" baseline="27777" dirty="0">
                <a:latin typeface="MS UI Gothic"/>
                <a:cs typeface="MS UI Gothic"/>
              </a:rPr>
              <a:t>●</a:t>
            </a:r>
            <a:endParaRPr sz="150" baseline="27777">
              <a:latin typeface="MS UI Gothic"/>
              <a:cs typeface="MS UI Gothic"/>
            </a:endParaRPr>
          </a:p>
        </p:txBody>
      </p:sp>
      <p:sp>
        <p:nvSpPr>
          <p:cNvPr id="62" name="object 62"/>
          <p:cNvSpPr txBox="1"/>
          <p:nvPr/>
        </p:nvSpPr>
        <p:spPr>
          <a:xfrm>
            <a:off x="1980952" y="1878295"/>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63" name="object 63"/>
          <p:cNvSpPr txBox="1"/>
          <p:nvPr/>
        </p:nvSpPr>
        <p:spPr>
          <a:xfrm>
            <a:off x="1959472" y="1828975"/>
            <a:ext cx="217170" cy="64761"/>
          </a:xfrm>
          <a:prstGeom prst="rect">
            <a:avLst/>
          </a:prstGeom>
        </p:spPr>
        <p:txBody>
          <a:bodyPr vert="horz" wrap="square" lIns="0" tIns="20955" rIns="0" bIns="0" rtlCol="0">
            <a:spAutoFit/>
          </a:bodyPr>
          <a:lstStyle/>
          <a:p>
            <a:pPr marL="67310">
              <a:spcBef>
                <a:spcPts val="165"/>
              </a:spcBef>
            </a:pPr>
            <a:r>
              <a:rPr sz="100" spc="25" dirty="0">
                <a:latin typeface="MS UI Gothic"/>
                <a:cs typeface="MS UI Gothic"/>
              </a:rPr>
              <a:t>●</a:t>
            </a:r>
            <a:r>
              <a:rPr sz="150" spc="37" baseline="55555" dirty="0">
                <a:latin typeface="MS UI Gothic"/>
                <a:cs typeface="MS UI Gothic"/>
              </a:rPr>
              <a:t>●</a:t>
            </a:r>
            <a:endParaRPr sz="150" baseline="55555">
              <a:latin typeface="MS UI Gothic"/>
              <a:cs typeface="MS UI Gothic"/>
            </a:endParaRPr>
          </a:p>
          <a:p>
            <a:pPr marL="50800">
              <a:spcBef>
                <a:spcPts val="65"/>
              </a:spcBef>
            </a:pPr>
            <a:r>
              <a:rPr sz="150" spc="30" baseline="27777" dirty="0">
                <a:latin typeface="MS UI Gothic"/>
                <a:cs typeface="MS UI Gothic"/>
              </a:rPr>
              <a:t>●    </a:t>
            </a:r>
            <a:r>
              <a:rPr sz="150" spc="52" baseline="27777" dirty="0">
                <a:latin typeface="MS UI Gothic"/>
                <a:cs typeface="MS UI Gothic"/>
              </a:rPr>
              <a:t> </a:t>
            </a:r>
            <a:r>
              <a:rPr sz="150" spc="37" baseline="55555" dirty="0">
                <a:latin typeface="MS UI Gothic"/>
                <a:cs typeface="MS UI Gothic"/>
              </a:rPr>
              <a:t>●</a:t>
            </a:r>
            <a:r>
              <a:rPr sz="100" spc="25" dirty="0">
                <a:latin typeface="MS UI Gothic"/>
                <a:cs typeface="MS UI Gothic"/>
              </a:rPr>
              <a:t>●</a:t>
            </a:r>
            <a:r>
              <a:rPr sz="150" spc="37" baseline="27777" dirty="0">
                <a:latin typeface="MS UI Gothic"/>
                <a:cs typeface="MS UI Gothic"/>
              </a:rPr>
              <a:t>●</a:t>
            </a:r>
            <a:r>
              <a:rPr sz="150" spc="37" baseline="55555" dirty="0">
                <a:latin typeface="MS UI Gothic"/>
                <a:cs typeface="MS UI Gothic"/>
              </a:rPr>
              <a:t>●</a:t>
            </a:r>
            <a:endParaRPr sz="150" baseline="55555">
              <a:latin typeface="MS UI Gothic"/>
              <a:cs typeface="MS UI Gothic"/>
            </a:endParaRPr>
          </a:p>
        </p:txBody>
      </p:sp>
      <p:sp>
        <p:nvSpPr>
          <p:cNvPr id="64" name="object 64"/>
          <p:cNvSpPr txBox="1"/>
          <p:nvPr/>
        </p:nvSpPr>
        <p:spPr>
          <a:xfrm>
            <a:off x="2113922" y="1804034"/>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65" name="object 65"/>
          <p:cNvSpPr txBox="1"/>
          <p:nvPr/>
        </p:nvSpPr>
        <p:spPr>
          <a:xfrm>
            <a:off x="2130544" y="1776234"/>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66" name="object 66"/>
          <p:cNvSpPr txBox="1"/>
          <p:nvPr/>
        </p:nvSpPr>
        <p:spPr>
          <a:xfrm>
            <a:off x="2147165" y="1744741"/>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67" name="object 67"/>
          <p:cNvSpPr txBox="1"/>
          <p:nvPr/>
        </p:nvSpPr>
        <p:spPr>
          <a:xfrm>
            <a:off x="2180407" y="1614842"/>
            <a:ext cx="74930" cy="74379"/>
          </a:xfrm>
          <a:prstGeom prst="rect">
            <a:avLst/>
          </a:prstGeom>
        </p:spPr>
        <p:txBody>
          <a:bodyPr vert="horz" wrap="square" lIns="0" tIns="0" rIns="0" bIns="0" rtlCol="0">
            <a:spAutoFit/>
          </a:bodyPr>
          <a:lstStyle/>
          <a:p>
            <a:pPr>
              <a:lnSpc>
                <a:spcPct val="100000"/>
              </a:lnSpc>
            </a:pPr>
            <a:endParaRPr sz="100">
              <a:latin typeface="Times New Roman"/>
              <a:cs typeface="Times New Roman"/>
            </a:endParaRPr>
          </a:p>
          <a:p>
            <a:pPr algn="ctr">
              <a:spcBef>
                <a:spcPts val="65"/>
              </a:spcBef>
            </a:pPr>
            <a:r>
              <a:rPr sz="100" spc="20" dirty="0">
                <a:latin typeface="MS UI Gothic"/>
                <a:cs typeface="MS UI Gothic"/>
              </a:rPr>
              <a:t>●</a:t>
            </a:r>
            <a:endParaRPr sz="100">
              <a:latin typeface="MS UI Gothic"/>
              <a:cs typeface="MS UI Gothic"/>
            </a:endParaRPr>
          </a:p>
          <a:p>
            <a:pPr>
              <a:lnSpc>
                <a:spcPct val="100000"/>
              </a:lnSpc>
            </a:pPr>
            <a:endParaRPr sz="100">
              <a:latin typeface="MS UI Gothic"/>
              <a:cs typeface="MS UI Gothic"/>
            </a:endParaRPr>
          </a:p>
          <a:p>
            <a:pPr marL="12700"/>
            <a:r>
              <a:rPr sz="100" spc="20" dirty="0">
                <a:latin typeface="MS UI Gothic"/>
                <a:cs typeface="MS UI Gothic"/>
              </a:rPr>
              <a:t>●</a:t>
            </a:r>
            <a:r>
              <a:rPr sz="100" spc="20" dirty="0">
                <a:latin typeface="Times New Roman"/>
                <a:cs typeface="Times New Roman"/>
              </a:rPr>
              <a:t>    </a:t>
            </a:r>
            <a:r>
              <a:rPr sz="100" spc="10" dirty="0">
                <a:latin typeface="Times New Roman"/>
                <a:cs typeface="Times New Roman"/>
              </a:rPr>
              <a:t> </a:t>
            </a:r>
            <a:r>
              <a:rPr sz="100" spc="20" dirty="0">
                <a:latin typeface="MS UI Gothic"/>
                <a:cs typeface="MS UI Gothic"/>
              </a:rPr>
              <a:t>●</a:t>
            </a:r>
            <a:endParaRPr sz="100">
              <a:latin typeface="MS UI Gothic"/>
              <a:cs typeface="MS UI Gothic"/>
            </a:endParaRPr>
          </a:p>
        </p:txBody>
      </p:sp>
      <p:sp>
        <p:nvSpPr>
          <p:cNvPr id="68" name="object 68"/>
          <p:cNvSpPr txBox="1"/>
          <p:nvPr/>
        </p:nvSpPr>
        <p:spPr>
          <a:xfrm>
            <a:off x="2138385" y="1709068"/>
            <a:ext cx="158750" cy="31419"/>
          </a:xfrm>
          <a:prstGeom prst="rect">
            <a:avLst/>
          </a:prstGeom>
        </p:spPr>
        <p:txBody>
          <a:bodyPr vert="horz" wrap="square" lIns="0" tIns="15875" rIns="0" bIns="0" rtlCol="0">
            <a:spAutoFit/>
          </a:bodyPr>
          <a:lstStyle/>
          <a:p>
            <a:pPr marL="38100">
              <a:spcBef>
                <a:spcPts val="125"/>
              </a:spcBef>
            </a:pPr>
            <a:r>
              <a:rPr sz="100" spc="20" dirty="0">
                <a:latin typeface="MS UI Gothic"/>
                <a:cs typeface="MS UI Gothic"/>
              </a:rPr>
              <a:t>●      </a:t>
            </a:r>
            <a:r>
              <a:rPr sz="100" spc="65" dirty="0">
                <a:latin typeface="MS UI Gothic"/>
                <a:cs typeface="MS UI Gothic"/>
              </a:rPr>
              <a:t> </a:t>
            </a:r>
            <a:r>
              <a:rPr sz="150" spc="30" baseline="27777" dirty="0">
                <a:latin typeface="MS UI Gothic"/>
                <a:cs typeface="MS UI Gothic"/>
              </a:rPr>
              <a:t>●</a:t>
            </a:r>
            <a:endParaRPr sz="150" baseline="27777">
              <a:latin typeface="MS UI Gothic"/>
              <a:cs typeface="MS UI Gothic"/>
            </a:endParaRPr>
          </a:p>
        </p:txBody>
      </p:sp>
      <p:sp>
        <p:nvSpPr>
          <p:cNvPr id="69" name="object 69"/>
          <p:cNvSpPr txBox="1"/>
          <p:nvPr/>
        </p:nvSpPr>
        <p:spPr>
          <a:xfrm>
            <a:off x="2246844" y="1757377"/>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70" name="object 70"/>
          <p:cNvSpPr txBox="1"/>
          <p:nvPr/>
        </p:nvSpPr>
        <p:spPr>
          <a:xfrm>
            <a:off x="2263466" y="1794216"/>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71" name="object 71"/>
          <p:cNvSpPr txBox="1"/>
          <p:nvPr/>
        </p:nvSpPr>
        <p:spPr>
          <a:xfrm>
            <a:off x="2280087" y="1826827"/>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72" name="object 72"/>
          <p:cNvSpPr txBox="1"/>
          <p:nvPr/>
        </p:nvSpPr>
        <p:spPr>
          <a:xfrm>
            <a:off x="2271307" y="1845490"/>
            <a:ext cx="158750" cy="31419"/>
          </a:xfrm>
          <a:prstGeom prst="rect">
            <a:avLst/>
          </a:prstGeom>
        </p:spPr>
        <p:txBody>
          <a:bodyPr vert="horz" wrap="square" lIns="0" tIns="15875" rIns="0" bIns="0" rtlCol="0">
            <a:spAutoFit/>
          </a:bodyPr>
          <a:lstStyle/>
          <a:p>
            <a:pPr marL="38100">
              <a:spcBef>
                <a:spcPts val="125"/>
              </a:spcBef>
            </a:pPr>
            <a:r>
              <a:rPr sz="150" spc="37" baseline="27777" dirty="0">
                <a:latin typeface="MS UI Gothic"/>
                <a:cs typeface="MS UI Gothic"/>
              </a:rPr>
              <a:t>●●●</a:t>
            </a:r>
            <a:r>
              <a:rPr sz="100" spc="25" dirty="0">
                <a:latin typeface="MS UI Gothic"/>
                <a:cs typeface="MS UI Gothic"/>
              </a:rPr>
              <a:t>●●</a:t>
            </a:r>
            <a:endParaRPr sz="100">
              <a:latin typeface="MS UI Gothic"/>
              <a:cs typeface="MS UI Gothic"/>
            </a:endParaRPr>
          </a:p>
        </p:txBody>
      </p:sp>
      <p:sp>
        <p:nvSpPr>
          <p:cNvPr id="73" name="object 73"/>
          <p:cNvSpPr txBox="1"/>
          <p:nvPr/>
        </p:nvSpPr>
        <p:spPr>
          <a:xfrm>
            <a:off x="2354414" y="1855210"/>
            <a:ext cx="142240" cy="31419"/>
          </a:xfrm>
          <a:prstGeom prst="rect">
            <a:avLst/>
          </a:prstGeom>
        </p:spPr>
        <p:txBody>
          <a:bodyPr vert="horz" wrap="square" lIns="0" tIns="15875" rIns="0" bIns="0" rtlCol="0">
            <a:spAutoFit/>
          </a:bodyPr>
          <a:lstStyle/>
          <a:p>
            <a:pPr marL="38100">
              <a:spcBef>
                <a:spcPts val="125"/>
              </a:spcBef>
            </a:pPr>
            <a:r>
              <a:rPr sz="150" spc="37" baseline="27777" dirty="0">
                <a:latin typeface="MS UI Gothic"/>
                <a:cs typeface="MS UI Gothic"/>
              </a:rPr>
              <a:t>●●</a:t>
            </a:r>
            <a:r>
              <a:rPr sz="100" spc="25" dirty="0">
                <a:latin typeface="MS UI Gothic"/>
                <a:cs typeface="MS UI Gothic"/>
              </a:rPr>
              <a:t>●●</a:t>
            </a:r>
            <a:endParaRPr sz="100">
              <a:latin typeface="MS UI Gothic"/>
              <a:cs typeface="MS UI Gothic"/>
            </a:endParaRPr>
          </a:p>
        </p:txBody>
      </p:sp>
      <p:sp>
        <p:nvSpPr>
          <p:cNvPr id="74" name="object 74"/>
          <p:cNvSpPr txBox="1"/>
          <p:nvPr/>
        </p:nvSpPr>
        <p:spPr>
          <a:xfrm>
            <a:off x="2446300" y="1878100"/>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75" name="object 75"/>
          <p:cNvSpPr txBox="1"/>
          <p:nvPr/>
        </p:nvSpPr>
        <p:spPr>
          <a:xfrm>
            <a:off x="2462921" y="1924125"/>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76" name="object 76"/>
          <p:cNvSpPr txBox="1"/>
          <p:nvPr/>
        </p:nvSpPr>
        <p:spPr>
          <a:xfrm>
            <a:off x="2479543" y="1965338"/>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77" name="object 77"/>
          <p:cNvSpPr txBox="1"/>
          <p:nvPr/>
        </p:nvSpPr>
        <p:spPr>
          <a:xfrm>
            <a:off x="2496164" y="2003538"/>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78" name="object 78"/>
          <p:cNvSpPr txBox="1"/>
          <p:nvPr/>
        </p:nvSpPr>
        <p:spPr>
          <a:xfrm>
            <a:off x="2512785" y="2026186"/>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79" name="object 79"/>
          <p:cNvSpPr txBox="1"/>
          <p:nvPr/>
        </p:nvSpPr>
        <p:spPr>
          <a:xfrm>
            <a:off x="2570491" y="2044168"/>
            <a:ext cx="125730"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38100">
              <a:spcBef>
                <a:spcPts val="5"/>
              </a:spcBef>
            </a:pPr>
            <a:r>
              <a:rPr sz="100" spc="25" dirty="0">
                <a:latin typeface="MS UI Gothic"/>
                <a:cs typeface="MS UI Gothic"/>
              </a:rPr>
              <a:t>●</a:t>
            </a:r>
            <a:r>
              <a:rPr sz="150" spc="37" baseline="27777" dirty="0">
                <a:latin typeface="MS UI Gothic"/>
                <a:cs typeface="MS UI Gothic"/>
              </a:rPr>
              <a:t>●●</a:t>
            </a:r>
            <a:endParaRPr sz="150" baseline="27777">
              <a:latin typeface="MS UI Gothic"/>
              <a:cs typeface="MS UI Gothic"/>
            </a:endParaRPr>
          </a:p>
        </p:txBody>
      </p:sp>
      <p:sp>
        <p:nvSpPr>
          <p:cNvPr id="80" name="object 80"/>
          <p:cNvSpPr txBox="1"/>
          <p:nvPr/>
        </p:nvSpPr>
        <p:spPr>
          <a:xfrm>
            <a:off x="2520627" y="2078528"/>
            <a:ext cx="191770" cy="31419"/>
          </a:xfrm>
          <a:prstGeom prst="rect">
            <a:avLst/>
          </a:prstGeom>
        </p:spPr>
        <p:txBody>
          <a:bodyPr vert="horz" wrap="square" lIns="0" tIns="15875" rIns="0" bIns="0" rtlCol="0">
            <a:spAutoFit/>
          </a:bodyPr>
          <a:lstStyle/>
          <a:p>
            <a:pPr marL="38100">
              <a:spcBef>
                <a:spcPts val="125"/>
              </a:spcBef>
            </a:pPr>
            <a:r>
              <a:rPr sz="100" spc="25" dirty="0">
                <a:latin typeface="MS UI Gothic"/>
                <a:cs typeface="MS UI Gothic"/>
              </a:rPr>
              <a:t>●●        </a:t>
            </a:r>
            <a:r>
              <a:rPr sz="100" spc="55" dirty="0">
                <a:latin typeface="MS UI Gothic"/>
                <a:cs typeface="MS UI Gothic"/>
              </a:rPr>
              <a:t> </a:t>
            </a:r>
            <a:r>
              <a:rPr sz="150" spc="30" baseline="27777" dirty="0">
                <a:latin typeface="MS UI Gothic"/>
                <a:cs typeface="MS UI Gothic"/>
              </a:rPr>
              <a:t>●</a:t>
            </a:r>
            <a:endParaRPr sz="150" baseline="27777">
              <a:latin typeface="MS UI Gothic"/>
              <a:cs typeface="MS UI Gothic"/>
            </a:endParaRPr>
          </a:p>
        </p:txBody>
      </p:sp>
      <p:sp>
        <p:nvSpPr>
          <p:cNvPr id="81" name="object 81"/>
          <p:cNvSpPr txBox="1"/>
          <p:nvPr/>
        </p:nvSpPr>
        <p:spPr>
          <a:xfrm>
            <a:off x="2662329" y="2092768"/>
            <a:ext cx="58419"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5" dirty="0">
                <a:latin typeface="MS UI Gothic"/>
                <a:cs typeface="MS UI Gothic"/>
              </a:rPr>
              <a:t>●</a:t>
            </a:r>
            <a:r>
              <a:rPr sz="100" spc="20" dirty="0">
                <a:latin typeface="MS UI Gothic"/>
                <a:cs typeface="MS UI Gothic"/>
              </a:rPr>
              <a:t>●</a:t>
            </a:r>
            <a:endParaRPr sz="100">
              <a:latin typeface="MS UI Gothic"/>
              <a:cs typeface="MS UI Gothic"/>
            </a:endParaRPr>
          </a:p>
        </p:txBody>
      </p:sp>
      <p:sp>
        <p:nvSpPr>
          <p:cNvPr id="82" name="object 82"/>
          <p:cNvSpPr txBox="1"/>
          <p:nvPr/>
        </p:nvSpPr>
        <p:spPr>
          <a:xfrm>
            <a:off x="2504007" y="2058554"/>
            <a:ext cx="25844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38100">
              <a:spcBef>
                <a:spcPts val="5"/>
              </a:spcBef>
            </a:pPr>
            <a:r>
              <a:rPr sz="150" spc="30" baseline="27777" dirty="0">
                <a:latin typeface="MS UI Gothic"/>
                <a:cs typeface="MS UI Gothic"/>
              </a:rPr>
              <a:t>●    </a:t>
            </a:r>
            <a:r>
              <a:rPr sz="150" spc="52" baseline="27777" dirty="0">
                <a:latin typeface="MS UI Gothic"/>
                <a:cs typeface="MS UI Gothic"/>
              </a:rPr>
              <a:t> </a:t>
            </a:r>
            <a:r>
              <a:rPr sz="100" spc="20" dirty="0">
                <a:latin typeface="MS UI Gothic"/>
                <a:cs typeface="MS UI Gothic"/>
              </a:rPr>
              <a:t>●              </a:t>
            </a:r>
            <a:r>
              <a:rPr sz="100" spc="60" dirty="0">
                <a:latin typeface="MS UI Gothic"/>
                <a:cs typeface="MS UI Gothic"/>
              </a:rPr>
              <a:t> </a:t>
            </a:r>
            <a:r>
              <a:rPr sz="150" spc="30" baseline="27777" dirty="0">
                <a:latin typeface="MS UI Gothic"/>
                <a:cs typeface="MS UI Gothic"/>
              </a:rPr>
              <a:t>●</a:t>
            </a:r>
            <a:endParaRPr sz="150" baseline="27777">
              <a:latin typeface="MS UI Gothic"/>
              <a:cs typeface="MS UI Gothic"/>
            </a:endParaRPr>
          </a:p>
        </p:txBody>
      </p:sp>
      <p:sp>
        <p:nvSpPr>
          <p:cNvPr id="83" name="object 83"/>
          <p:cNvSpPr txBox="1"/>
          <p:nvPr/>
        </p:nvSpPr>
        <p:spPr>
          <a:xfrm>
            <a:off x="2712193" y="2003101"/>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84" name="object 84"/>
          <p:cNvSpPr txBox="1"/>
          <p:nvPr/>
        </p:nvSpPr>
        <p:spPr>
          <a:xfrm>
            <a:off x="2728814" y="1949835"/>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85" name="object 85"/>
          <p:cNvSpPr txBox="1"/>
          <p:nvPr/>
        </p:nvSpPr>
        <p:spPr>
          <a:xfrm>
            <a:off x="2745435" y="1916689"/>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86" name="object 86"/>
          <p:cNvSpPr txBox="1"/>
          <p:nvPr/>
        </p:nvSpPr>
        <p:spPr>
          <a:xfrm>
            <a:off x="2762057" y="1890737"/>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87" name="object 87"/>
          <p:cNvSpPr txBox="1"/>
          <p:nvPr/>
        </p:nvSpPr>
        <p:spPr>
          <a:xfrm>
            <a:off x="2853005" y="2001108"/>
            <a:ext cx="109220"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algn="ctr">
              <a:spcBef>
                <a:spcPts val="5"/>
              </a:spcBef>
            </a:pPr>
            <a:r>
              <a:rPr sz="100" spc="25" dirty="0">
                <a:latin typeface="MS UI Gothic"/>
                <a:cs typeface="MS UI Gothic"/>
              </a:rPr>
              <a:t>●●</a:t>
            </a:r>
            <a:endParaRPr sz="100">
              <a:latin typeface="MS UI Gothic"/>
              <a:cs typeface="MS UI Gothic"/>
            </a:endParaRPr>
          </a:p>
        </p:txBody>
      </p:sp>
      <p:sp>
        <p:nvSpPr>
          <p:cNvPr id="88" name="object 88"/>
          <p:cNvSpPr txBox="1"/>
          <p:nvPr/>
        </p:nvSpPr>
        <p:spPr>
          <a:xfrm>
            <a:off x="2845162" y="1920480"/>
            <a:ext cx="124460" cy="10066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r>
              <a:rPr sz="100" spc="20" dirty="0">
                <a:latin typeface="Times New Roman"/>
                <a:cs typeface="Times New Roman"/>
              </a:rPr>
              <a:t>                     </a:t>
            </a:r>
            <a:r>
              <a:rPr sz="100" spc="20" dirty="0">
                <a:latin typeface="MS UI Gothic"/>
                <a:cs typeface="MS UI Gothic"/>
              </a:rPr>
              <a:t>●</a:t>
            </a:r>
            <a:endParaRPr sz="100">
              <a:latin typeface="MS UI Gothic"/>
              <a:cs typeface="MS UI Gothic"/>
            </a:endParaRPr>
          </a:p>
          <a:p>
            <a:pPr>
              <a:lnSpc>
                <a:spcPct val="100000"/>
              </a:lnSpc>
            </a:pPr>
            <a:endParaRPr sz="100">
              <a:latin typeface="MS UI Gothic"/>
              <a:cs typeface="MS UI Gothic"/>
            </a:endParaRPr>
          </a:p>
          <a:p>
            <a:pPr marL="78740">
              <a:lnSpc>
                <a:spcPts val="105"/>
              </a:lnSpc>
              <a:spcBef>
                <a:spcPts val="75"/>
              </a:spcBef>
            </a:pPr>
            <a:r>
              <a:rPr sz="100" spc="20" dirty="0">
                <a:latin typeface="MS UI Gothic"/>
                <a:cs typeface="MS UI Gothic"/>
              </a:rPr>
              <a:t>●</a:t>
            </a:r>
            <a:endParaRPr sz="100">
              <a:latin typeface="MS UI Gothic"/>
              <a:cs typeface="MS UI Gothic"/>
            </a:endParaRPr>
          </a:p>
          <a:p>
            <a:pPr marL="29209">
              <a:lnSpc>
                <a:spcPts val="105"/>
              </a:lnSpc>
            </a:pPr>
            <a:r>
              <a:rPr sz="100" spc="20" dirty="0">
                <a:latin typeface="MS UI Gothic"/>
                <a:cs typeface="MS UI Gothic"/>
              </a:rPr>
              <a:t>●</a:t>
            </a:r>
            <a:endParaRPr sz="100">
              <a:latin typeface="MS UI Gothic"/>
              <a:cs typeface="MS UI Gothic"/>
            </a:endParaRPr>
          </a:p>
        </p:txBody>
      </p:sp>
      <p:sp>
        <p:nvSpPr>
          <p:cNvPr id="89" name="object 89"/>
          <p:cNvSpPr txBox="1"/>
          <p:nvPr/>
        </p:nvSpPr>
        <p:spPr>
          <a:xfrm>
            <a:off x="2969354" y="1788627"/>
            <a:ext cx="109220"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algn="ctr">
              <a:spcBef>
                <a:spcPts val="5"/>
              </a:spcBef>
            </a:pPr>
            <a:r>
              <a:rPr sz="100" spc="25" dirty="0">
                <a:latin typeface="MS UI Gothic"/>
                <a:cs typeface="MS UI Gothic"/>
              </a:rPr>
              <a:t>●●</a:t>
            </a:r>
            <a:endParaRPr sz="100">
              <a:latin typeface="MS UI Gothic"/>
              <a:cs typeface="MS UI Gothic"/>
            </a:endParaRPr>
          </a:p>
        </p:txBody>
      </p:sp>
      <p:sp>
        <p:nvSpPr>
          <p:cNvPr id="90" name="object 90"/>
          <p:cNvSpPr txBox="1"/>
          <p:nvPr/>
        </p:nvSpPr>
        <p:spPr>
          <a:xfrm>
            <a:off x="3027998" y="1796063"/>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91" name="object 91"/>
          <p:cNvSpPr txBox="1"/>
          <p:nvPr/>
        </p:nvSpPr>
        <p:spPr>
          <a:xfrm>
            <a:off x="3044619" y="1822890"/>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92" name="object 92"/>
          <p:cNvSpPr txBox="1"/>
          <p:nvPr/>
        </p:nvSpPr>
        <p:spPr>
          <a:xfrm>
            <a:off x="2952734" y="1850398"/>
            <a:ext cx="221615" cy="31419"/>
          </a:xfrm>
          <a:prstGeom prst="rect">
            <a:avLst/>
          </a:prstGeom>
        </p:spPr>
        <p:txBody>
          <a:bodyPr vert="horz" wrap="square" lIns="0" tIns="15875" rIns="0" bIns="0" rtlCol="0">
            <a:spAutoFit/>
          </a:bodyPr>
          <a:lstStyle/>
          <a:p>
            <a:pPr marL="38100">
              <a:spcBef>
                <a:spcPts val="125"/>
              </a:spcBef>
            </a:pPr>
            <a:r>
              <a:rPr sz="150" spc="30" baseline="55555" dirty="0">
                <a:latin typeface="MS UI Gothic"/>
                <a:cs typeface="MS UI Gothic"/>
              </a:rPr>
              <a:t>●         </a:t>
            </a:r>
            <a:r>
              <a:rPr sz="150" spc="67" baseline="55555" dirty="0">
                <a:latin typeface="MS UI Gothic"/>
                <a:cs typeface="MS UI Gothic"/>
              </a:rPr>
              <a:t> </a:t>
            </a:r>
            <a:r>
              <a:rPr sz="150" spc="37" baseline="27777" dirty="0">
                <a:latin typeface="MS UI Gothic"/>
                <a:cs typeface="MS UI Gothic"/>
              </a:rPr>
              <a:t>●</a:t>
            </a:r>
            <a:r>
              <a:rPr sz="100" spc="25" dirty="0">
                <a:latin typeface="MS UI Gothic"/>
                <a:cs typeface="MS UI Gothic"/>
              </a:rPr>
              <a:t>●●</a:t>
            </a:r>
            <a:endParaRPr sz="100">
              <a:latin typeface="MS UI Gothic"/>
              <a:cs typeface="MS UI Gothic"/>
            </a:endParaRPr>
          </a:p>
        </p:txBody>
      </p:sp>
      <p:sp>
        <p:nvSpPr>
          <p:cNvPr id="93" name="object 93"/>
          <p:cNvSpPr txBox="1"/>
          <p:nvPr/>
        </p:nvSpPr>
        <p:spPr>
          <a:xfrm>
            <a:off x="2961513" y="1884856"/>
            <a:ext cx="24066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tabLst>
                <a:tab pos="211454" algn="l"/>
              </a:tabLst>
            </a:pPr>
            <a:r>
              <a:rPr sz="100" spc="20" dirty="0">
                <a:latin typeface="MS UI Gothic"/>
                <a:cs typeface="MS UI Gothic"/>
              </a:rPr>
              <a:t>●</a:t>
            </a:r>
            <a:r>
              <a:rPr sz="100" spc="20" dirty="0">
                <a:latin typeface="Times New Roman"/>
                <a:cs typeface="Times New Roman"/>
              </a:rPr>
              <a:t>	</a:t>
            </a:r>
            <a:r>
              <a:rPr sz="100" spc="20" dirty="0">
                <a:latin typeface="MS UI Gothic"/>
                <a:cs typeface="MS UI Gothic"/>
              </a:rPr>
              <a:t>●</a:t>
            </a:r>
            <a:endParaRPr sz="100">
              <a:latin typeface="MS UI Gothic"/>
              <a:cs typeface="MS UI Gothic"/>
            </a:endParaRPr>
          </a:p>
        </p:txBody>
      </p:sp>
      <p:sp>
        <p:nvSpPr>
          <p:cNvPr id="94" name="object 94"/>
          <p:cNvSpPr txBox="1"/>
          <p:nvPr/>
        </p:nvSpPr>
        <p:spPr>
          <a:xfrm>
            <a:off x="2753277" y="1871491"/>
            <a:ext cx="491490" cy="31419"/>
          </a:xfrm>
          <a:prstGeom prst="rect">
            <a:avLst/>
          </a:prstGeom>
        </p:spPr>
        <p:txBody>
          <a:bodyPr vert="horz" wrap="square" lIns="0" tIns="15875" rIns="0" bIns="0" rtlCol="0">
            <a:spAutoFit/>
          </a:bodyPr>
          <a:lstStyle/>
          <a:p>
            <a:pPr marL="38100">
              <a:spcBef>
                <a:spcPts val="125"/>
              </a:spcBef>
              <a:tabLst>
                <a:tab pos="370205" algn="l"/>
              </a:tabLst>
            </a:pPr>
            <a:r>
              <a:rPr sz="100" spc="25" dirty="0">
                <a:latin typeface="MS UI Gothic"/>
                <a:cs typeface="MS UI Gothic"/>
              </a:rPr>
              <a:t>●</a:t>
            </a:r>
            <a:r>
              <a:rPr sz="150" spc="37" baseline="27777" dirty="0">
                <a:latin typeface="MS UI Gothic"/>
                <a:cs typeface="MS UI Gothic"/>
              </a:rPr>
              <a:t>●</a:t>
            </a:r>
            <a:r>
              <a:rPr sz="100" spc="25" dirty="0">
                <a:latin typeface="MS UI Gothic"/>
                <a:cs typeface="MS UI Gothic"/>
              </a:rPr>
              <a:t>●●</a:t>
            </a:r>
            <a:r>
              <a:rPr sz="100" spc="25" dirty="0">
                <a:latin typeface="Times New Roman"/>
                <a:cs typeface="Times New Roman"/>
              </a:rPr>
              <a:t>	</a:t>
            </a:r>
            <a:r>
              <a:rPr sz="100" spc="20" dirty="0">
                <a:latin typeface="MS UI Gothic"/>
                <a:cs typeface="MS UI Gothic"/>
              </a:rPr>
              <a:t>●      </a:t>
            </a:r>
            <a:r>
              <a:rPr sz="100" spc="65" dirty="0">
                <a:latin typeface="MS UI Gothic"/>
                <a:cs typeface="MS UI Gothic"/>
              </a:rPr>
              <a:t> </a:t>
            </a:r>
            <a:r>
              <a:rPr sz="150" spc="30" baseline="27777" dirty="0">
                <a:latin typeface="MS UI Gothic"/>
                <a:cs typeface="MS UI Gothic"/>
              </a:rPr>
              <a:t>●</a:t>
            </a:r>
            <a:endParaRPr sz="150" baseline="27777">
              <a:latin typeface="MS UI Gothic"/>
              <a:cs typeface="MS UI Gothic"/>
            </a:endParaRPr>
          </a:p>
        </p:txBody>
      </p:sp>
      <p:sp>
        <p:nvSpPr>
          <p:cNvPr id="95" name="object 95"/>
          <p:cNvSpPr txBox="1"/>
          <p:nvPr/>
        </p:nvSpPr>
        <p:spPr>
          <a:xfrm>
            <a:off x="3194163" y="1861625"/>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96" name="object 96"/>
          <p:cNvSpPr txBox="1"/>
          <p:nvPr/>
        </p:nvSpPr>
        <p:spPr>
          <a:xfrm>
            <a:off x="2906790" y="1914502"/>
            <a:ext cx="370840" cy="31419"/>
          </a:xfrm>
          <a:prstGeom prst="rect">
            <a:avLst/>
          </a:prstGeom>
        </p:spPr>
        <p:txBody>
          <a:bodyPr vert="horz" wrap="square" lIns="0" tIns="15875" rIns="0" bIns="0" rtlCol="0">
            <a:spAutoFit/>
          </a:bodyPr>
          <a:lstStyle/>
          <a:p>
            <a:pPr marL="50800">
              <a:spcBef>
                <a:spcPts val="125"/>
              </a:spcBef>
              <a:tabLst>
                <a:tab pos="233045" algn="l"/>
              </a:tabLst>
            </a:pPr>
            <a:r>
              <a:rPr sz="150" spc="30" baseline="27777" dirty="0">
                <a:latin typeface="MS UI Gothic"/>
                <a:cs typeface="MS UI Gothic"/>
              </a:rPr>
              <a:t>●</a:t>
            </a:r>
            <a:r>
              <a:rPr sz="150" spc="30" baseline="27777" dirty="0">
                <a:latin typeface="Times New Roman"/>
                <a:cs typeface="Times New Roman"/>
              </a:rPr>
              <a:t>	</a:t>
            </a:r>
            <a:r>
              <a:rPr sz="150" spc="37" baseline="55555" dirty="0">
                <a:latin typeface="MS UI Gothic"/>
                <a:cs typeface="MS UI Gothic"/>
              </a:rPr>
              <a:t>●</a:t>
            </a:r>
            <a:r>
              <a:rPr sz="100" spc="25" dirty="0">
                <a:latin typeface="MS UI Gothic"/>
                <a:cs typeface="MS UI Gothic"/>
              </a:rPr>
              <a:t>●      </a:t>
            </a:r>
            <a:r>
              <a:rPr sz="100" spc="35" dirty="0">
                <a:latin typeface="MS UI Gothic"/>
                <a:cs typeface="MS UI Gothic"/>
              </a:rPr>
              <a:t> </a:t>
            </a:r>
            <a:r>
              <a:rPr sz="150" spc="30" baseline="27777" dirty="0">
                <a:latin typeface="MS UI Gothic"/>
                <a:cs typeface="MS UI Gothic"/>
              </a:rPr>
              <a:t>●</a:t>
            </a:r>
            <a:endParaRPr sz="150" baseline="27777">
              <a:latin typeface="MS UI Gothic"/>
              <a:cs typeface="MS UI Gothic"/>
            </a:endParaRPr>
          </a:p>
        </p:txBody>
      </p:sp>
      <p:sp>
        <p:nvSpPr>
          <p:cNvPr id="97" name="object 97"/>
          <p:cNvSpPr txBox="1"/>
          <p:nvPr/>
        </p:nvSpPr>
        <p:spPr>
          <a:xfrm>
            <a:off x="3227405" y="1960721"/>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98" name="object 98"/>
          <p:cNvSpPr txBox="1"/>
          <p:nvPr/>
        </p:nvSpPr>
        <p:spPr>
          <a:xfrm>
            <a:off x="3244026" y="2014667"/>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99" name="object 99"/>
          <p:cNvSpPr txBox="1"/>
          <p:nvPr/>
        </p:nvSpPr>
        <p:spPr>
          <a:xfrm>
            <a:off x="3235247" y="2031969"/>
            <a:ext cx="142240" cy="31419"/>
          </a:xfrm>
          <a:prstGeom prst="rect">
            <a:avLst/>
          </a:prstGeom>
        </p:spPr>
        <p:txBody>
          <a:bodyPr vert="horz" wrap="square" lIns="0" tIns="15875" rIns="0" bIns="0" rtlCol="0">
            <a:spAutoFit/>
          </a:bodyPr>
          <a:lstStyle/>
          <a:p>
            <a:pPr marL="38100">
              <a:spcBef>
                <a:spcPts val="125"/>
              </a:spcBef>
            </a:pPr>
            <a:r>
              <a:rPr sz="150" spc="37" baseline="-27777" dirty="0">
                <a:latin typeface="MS UI Gothic"/>
                <a:cs typeface="MS UI Gothic"/>
              </a:rPr>
              <a:t>●</a:t>
            </a:r>
            <a:r>
              <a:rPr sz="150" spc="37" baseline="-55555" dirty="0">
                <a:latin typeface="MS UI Gothic"/>
                <a:cs typeface="MS UI Gothic"/>
              </a:rPr>
              <a:t>●</a:t>
            </a:r>
            <a:r>
              <a:rPr sz="100" spc="25" dirty="0">
                <a:latin typeface="MS UI Gothic"/>
                <a:cs typeface="MS UI Gothic"/>
              </a:rPr>
              <a:t>●●</a:t>
            </a:r>
            <a:endParaRPr sz="100">
              <a:latin typeface="MS UI Gothic"/>
              <a:cs typeface="MS UI Gothic"/>
            </a:endParaRPr>
          </a:p>
        </p:txBody>
      </p:sp>
      <p:sp>
        <p:nvSpPr>
          <p:cNvPr id="100" name="object 100"/>
          <p:cNvSpPr txBox="1"/>
          <p:nvPr/>
        </p:nvSpPr>
        <p:spPr>
          <a:xfrm>
            <a:off x="3327133" y="2022687"/>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01" name="object 101"/>
          <p:cNvSpPr txBox="1"/>
          <p:nvPr/>
        </p:nvSpPr>
        <p:spPr>
          <a:xfrm>
            <a:off x="3343754" y="1999990"/>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02" name="object 102"/>
          <p:cNvSpPr txBox="1"/>
          <p:nvPr/>
        </p:nvSpPr>
        <p:spPr>
          <a:xfrm>
            <a:off x="3393618" y="1961499"/>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03" name="object 103"/>
          <p:cNvSpPr txBox="1"/>
          <p:nvPr/>
        </p:nvSpPr>
        <p:spPr>
          <a:xfrm>
            <a:off x="3347675" y="1979821"/>
            <a:ext cx="133350" cy="31419"/>
          </a:xfrm>
          <a:prstGeom prst="rect">
            <a:avLst/>
          </a:prstGeom>
        </p:spPr>
        <p:txBody>
          <a:bodyPr vert="horz" wrap="square" lIns="0" tIns="15875" rIns="0" bIns="0" rtlCol="0">
            <a:spAutoFit/>
          </a:bodyPr>
          <a:lstStyle/>
          <a:p>
            <a:pPr marL="25400">
              <a:spcBef>
                <a:spcPts val="125"/>
              </a:spcBef>
            </a:pPr>
            <a:r>
              <a:rPr sz="100" spc="25" dirty="0">
                <a:latin typeface="MS UI Gothic"/>
                <a:cs typeface="MS UI Gothic"/>
              </a:rPr>
              <a:t>●</a:t>
            </a:r>
            <a:r>
              <a:rPr sz="150" spc="37" baseline="55555" dirty="0">
                <a:latin typeface="MS UI Gothic"/>
                <a:cs typeface="MS UI Gothic"/>
              </a:rPr>
              <a:t>● </a:t>
            </a:r>
            <a:r>
              <a:rPr sz="150" spc="75" baseline="55555" dirty="0">
                <a:latin typeface="MS UI Gothic"/>
                <a:cs typeface="MS UI Gothic"/>
              </a:rPr>
              <a:t> </a:t>
            </a:r>
            <a:r>
              <a:rPr sz="150" spc="37" baseline="55555" dirty="0">
                <a:latin typeface="MS UI Gothic"/>
                <a:cs typeface="MS UI Gothic"/>
              </a:rPr>
              <a:t>●</a:t>
            </a:r>
            <a:r>
              <a:rPr sz="100" spc="25" dirty="0">
                <a:latin typeface="MS UI Gothic"/>
                <a:cs typeface="MS UI Gothic"/>
              </a:rPr>
              <a:t>●</a:t>
            </a:r>
            <a:endParaRPr sz="100">
              <a:latin typeface="MS UI Gothic"/>
              <a:cs typeface="MS UI Gothic"/>
            </a:endParaRPr>
          </a:p>
        </p:txBody>
      </p:sp>
      <p:sp>
        <p:nvSpPr>
          <p:cNvPr id="104" name="object 104"/>
          <p:cNvSpPr txBox="1"/>
          <p:nvPr/>
        </p:nvSpPr>
        <p:spPr>
          <a:xfrm>
            <a:off x="3443482" y="2008009"/>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05" name="object 105"/>
          <p:cNvSpPr txBox="1"/>
          <p:nvPr/>
        </p:nvSpPr>
        <p:spPr>
          <a:xfrm>
            <a:off x="3467897" y="2074154"/>
            <a:ext cx="109220"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algn="ctr">
              <a:spcBef>
                <a:spcPts val="5"/>
              </a:spcBef>
            </a:pPr>
            <a:r>
              <a:rPr sz="150" spc="37" baseline="27777" dirty="0">
                <a:latin typeface="MS UI Gothic"/>
                <a:cs typeface="MS UI Gothic"/>
              </a:rPr>
              <a:t>●</a:t>
            </a:r>
            <a:r>
              <a:rPr sz="100" spc="25" dirty="0">
                <a:latin typeface="MS UI Gothic"/>
                <a:cs typeface="MS UI Gothic"/>
              </a:rPr>
              <a:t>●</a:t>
            </a:r>
            <a:endParaRPr sz="100">
              <a:latin typeface="MS UI Gothic"/>
              <a:cs typeface="MS UI Gothic"/>
            </a:endParaRPr>
          </a:p>
        </p:txBody>
      </p:sp>
      <p:sp>
        <p:nvSpPr>
          <p:cNvPr id="106" name="object 106"/>
          <p:cNvSpPr txBox="1"/>
          <p:nvPr/>
        </p:nvSpPr>
        <p:spPr>
          <a:xfrm>
            <a:off x="3451276" y="2060887"/>
            <a:ext cx="208915" cy="31419"/>
          </a:xfrm>
          <a:prstGeom prst="rect">
            <a:avLst/>
          </a:prstGeom>
        </p:spPr>
        <p:txBody>
          <a:bodyPr vert="horz" wrap="square" lIns="0" tIns="15875" rIns="0" bIns="0" rtlCol="0">
            <a:spAutoFit/>
          </a:bodyPr>
          <a:lstStyle/>
          <a:p>
            <a:pPr marL="38100">
              <a:spcBef>
                <a:spcPts val="125"/>
              </a:spcBef>
            </a:pPr>
            <a:r>
              <a:rPr sz="150" spc="30" baseline="27777" dirty="0">
                <a:latin typeface="MS UI Gothic"/>
                <a:cs typeface="MS UI Gothic"/>
              </a:rPr>
              <a:t>●    </a:t>
            </a:r>
            <a:r>
              <a:rPr sz="150" spc="52" baseline="27777" dirty="0">
                <a:latin typeface="MS UI Gothic"/>
                <a:cs typeface="MS UI Gothic"/>
              </a:rPr>
              <a:t> </a:t>
            </a:r>
            <a:r>
              <a:rPr sz="150" spc="37" baseline="27777" dirty="0">
                <a:latin typeface="MS UI Gothic"/>
                <a:cs typeface="MS UI Gothic"/>
              </a:rPr>
              <a:t>●●</a:t>
            </a:r>
            <a:r>
              <a:rPr sz="100" spc="25" dirty="0">
                <a:latin typeface="MS UI Gothic"/>
                <a:cs typeface="MS UI Gothic"/>
              </a:rPr>
              <a:t>●●</a:t>
            </a:r>
            <a:r>
              <a:rPr sz="150" spc="37" baseline="27777" dirty="0">
                <a:latin typeface="MS UI Gothic"/>
                <a:cs typeface="MS UI Gothic"/>
              </a:rPr>
              <a:t>●</a:t>
            </a:r>
            <a:endParaRPr sz="150" baseline="27777">
              <a:latin typeface="MS UI Gothic"/>
              <a:cs typeface="MS UI Gothic"/>
            </a:endParaRPr>
          </a:p>
        </p:txBody>
      </p:sp>
      <p:sp>
        <p:nvSpPr>
          <p:cNvPr id="107" name="object 107"/>
          <p:cNvSpPr txBox="1"/>
          <p:nvPr/>
        </p:nvSpPr>
        <p:spPr>
          <a:xfrm>
            <a:off x="3434703" y="2040230"/>
            <a:ext cx="308610" cy="41678"/>
          </a:xfrm>
          <a:prstGeom prst="rect">
            <a:avLst/>
          </a:prstGeom>
        </p:spPr>
        <p:txBody>
          <a:bodyPr vert="horz" wrap="square" lIns="0" tIns="15875" rIns="0" bIns="0" rtlCol="0">
            <a:spAutoFit/>
          </a:bodyPr>
          <a:lstStyle/>
          <a:p>
            <a:pPr marL="203835">
              <a:lnSpc>
                <a:spcPts val="80"/>
              </a:lnSpc>
              <a:spcBef>
                <a:spcPts val="125"/>
              </a:spcBef>
            </a:pPr>
            <a:r>
              <a:rPr sz="150" spc="37" baseline="27777" dirty="0">
                <a:latin typeface="MS UI Gothic"/>
                <a:cs typeface="MS UI Gothic"/>
              </a:rPr>
              <a:t>●</a:t>
            </a:r>
            <a:r>
              <a:rPr sz="100" spc="25" dirty="0">
                <a:latin typeface="MS UI Gothic"/>
                <a:cs typeface="MS UI Gothic"/>
              </a:rPr>
              <a:t>●●</a:t>
            </a:r>
            <a:r>
              <a:rPr sz="150" spc="37" baseline="27777" dirty="0">
                <a:latin typeface="MS UI Gothic"/>
                <a:cs typeface="MS UI Gothic"/>
              </a:rPr>
              <a:t>●</a:t>
            </a:r>
            <a:endParaRPr sz="150" baseline="27777">
              <a:latin typeface="MS UI Gothic"/>
              <a:cs typeface="MS UI Gothic"/>
            </a:endParaRPr>
          </a:p>
          <a:p>
            <a:pPr marL="38100">
              <a:lnSpc>
                <a:spcPts val="80"/>
              </a:lnSpc>
              <a:tabLst>
                <a:tab pos="187325" algn="l"/>
              </a:tabLst>
            </a:pPr>
            <a:r>
              <a:rPr sz="100" spc="20" dirty="0">
                <a:latin typeface="MS UI Gothic"/>
                <a:cs typeface="MS UI Gothic"/>
              </a:rPr>
              <a:t>●</a:t>
            </a:r>
            <a:r>
              <a:rPr sz="100" spc="20" dirty="0">
                <a:latin typeface="Times New Roman"/>
                <a:cs typeface="Times New Roman"/>
              </a:rPr>
              <a:t>	</a:t>
            </a:r>
            <a:r>
              <a:rPr sz="100" spc="20" dirty="0">
                <a:latin typeface="MS UI Gothic"/>
                <a:cs typeface="MS UI Gothic"/>
              </a:rPr>
              <a:t>●</a:t>
            </a:r>
            <a:endParaRPr sz="100">
              <a:latin typeface="MS UI Gothic"/>
              <a:cs typeface="MS UI Gothic"/>
            </a:endParaRPr>
          </a:p>
        </p:txBody>
      </p:sp>
      <p:sp>
        <p:nvSpPr>
          <p:cNvPr id="108" name="object 108"/>
          <p:cNvSpPr txBox="1"/>
          <p:nvPr/>
        </p:nvSpPr>
        <p:spPr>
          <a:xfrm>
            <a:off x="3692754" y="2016076"/>
            <a:ext cx="58419" cy="41678"/>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29209">
              <a:lnSpc>
                <a:spcPts val="105"/>
              </a:lnSpc>
              <a:spcBef>
                <a:spcPts val="5"/>
              </a:spcBef>
            </a:pPr>
            <a:r>
              <a:rPr sz="100" spc="20" dirty="0">
                <a:latin typeface="MS UI Gothic"/>
                <a:cs typeface="MS UI Gothic"/>
              </a:rPr>
              <a:t>●</a:t>
            </a:r>
            <a:endParaRPr sz="100">
              <a:latin typeface="MS UI Gothic"/>
              <a:cs typeface="MS UI Gothic"/>
            </a:endParaRPr>
          </a:p>
          <a:p>
            <a:pPr marL="12700">
              <a:lnSpc>
                <a:spcPts val="105"/>
              </a:lnSpc>
            </a:pPr>
            <a:r>
              <a:rPr sz="100" spc="20" dirty="0">
                <a:latin typeface="MS UI Gothic"/>
                <a:cs typeface="MS UI Gothic"/>
              </a:rPr>
              <a:t>●</a:t>
            </a:r>
            <a:endParaRPr sz="100">
              <a:latin typeface="MS UI Gothic"/>
              <a:cs typeface="MS UI Gothic"/>
            </a:endParaRPr>
          </a:p>
        </p:txBody>
      </p:sp>
      <p:sp>
        <p:nvSpPr>
          <p:cNvPr id="109" name="object 109"/>
          <p:cNvSpPr txBox="1"/>
          <p:nvPr/>
        </p:nvSpPr>
        <p:spPr>
          <a:xfrm>
            <a:off x="3713295" y="1985507"/>
            <a:ext cx="83820"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25400">
              <a:spcBef>
                <a:spcPts val="5"/>
              </a:spcBef>
            </a:pPr>
            <a:r>
              <a:rPr sz="100" spc="25" dirty="0">
                <a:latin typeface="MS UI Gothic"/>
                <a:cs typeface="MS UI Gothic"/>
              </a:rPr>
              <a:t>●</a:t>
            </a:r>
            <a:r>
              <a:rPr sz="150" spc="37" baseline="27777" dirty="0">
                <a:latin typeface="MS UI Gothic"/>
                <a:cs typeface="MS UI Gothic"/>
              </a:rPr>
              <a:t>●</a:t>
            </a:r>
            <a:endParaRPr sz="150" baseline="27777">
              <a:latin typeface="MS UI Gothic"/>
              <a:cs typeface="MS UI Gothic"/>
            </a:endParaRPr>
          </a:p>
        </p:txBody>
      </p:sp>
      <p:sp>
        <p:nvSpPr>
          <p:cNvPr id="110" name="object 110"/>
          <p:cNvSpPr txBox="1"/>
          <p:nvPr/>
        </p:nvSpPr>
        <p:spPr>
          <a:xfrm>
            <a:off x="3746538" y="1969955"/>
            <a:ext cx="149860" cy="31419"/>
          </a:xfrm>
          <a:prstGeom prst="rect">
            <a:avLst/>
          </a:prstGeom>
        </p:spPr>
        <p:txBody>
          <a:bodyPr vert="horz" wrap="square" lIns="0" tIns="15875" rIns="0" bIns="0" rtlCol="0">
            <a:spAutoFit/>
          </a:bodyPr>
          <a:lstStyle/>
          <a:p>
            <a:pPr marL="25400">
              <a:spcBef>
                <a:spcPts val="125"/>
              </a:spcBef>
            </a:pPr>
            <a:r>
              <a:rPr sz="100" spc="25" dirty="0">
                <a:latin typeface="MS UI Gothic"/>
                <a:cs typeface="MS UI Gothic"/>
              </a:rPr>
              <a:t>●</a:t>
            </a:r>
            <a:r>
              <a:rPr sz="150" spc="37" baseline="27777" dirty="0">
                <a:latin typeface="MS UI Gothic"/>
                <a:cs typeface="MS UI Gothic"/>
              </a:rPr>
              <a:t>●</a:t>
            </a:r>
            <a:r>
              <a:rPr sz="100" spc="25" dirty="0">
                <a:latin typeface="MS UI Gothic"/>
                <a:cs typeface="MS UI Gothic"/>
              </a:rPr>
              <a:t>●●</a:t>
            </a:r>
            <a:r>
              <a:rPr sz="150" spc="37" baseline="27777" dirty="0">
                <a:latin typeface="MS UI Gothic"/>
                <a:cs typeface="MS UI Gothic"/>
              </a:rPr>
              <a:t>●●</a:t>
            </a:r>
            <a:endParaRPr sz="150" baseline="27777">
              <a:latin typeface="MS UI Gothic"/>
              <a:cs typeface="MS UI Gothic"/>
            </a:endParaRPr>
          </a:p>
        </p:txBody>
      </p:sp>
      <p:sp>
        <p:nvSpPr>
          <p:cNvPr id="111" name="object 111"/>
          <p:cNvSpPr txBox="1"/>
          <p:nvPr/>
        </p:nvSpPr>
        <p:spPr>
          <a:xfrm>
            <a:off x="3871667" y="1951827"/>
            <a:ext cx="158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a:spcBef>
                <a:spcPts val="5"/>
              </a:spcBef>
            </a:pPr>
            <a:r>
              <a:rPr sz="100" spc="20" dirty="0">
                <a:latin typeface="MS UI Gothic"/>
                <a:cs typeface="MS UI Gothic"/>
              </a:rPr>
              <a:t>●</a:t>
            </a:r>
            <a:endParaRPr sz="100">
              <a:latin typeface="MS UI Gothic"/>
              <a:cs typeface="MS UI Gothic"/>
            </a:endParaRPr>
          </a:p>
        </p:txBody>
      </p:sp>
      <p:sp>
        <p:nvSpPr>
          <p:cNvPr id="112" name="object 112"/>
          <p:cNvSpPr txBox="1"/>
          <p:nvPr/>
        </p:nvSpPr>
        <p:spPr>
          <a:xfrm>
            <a:off x="3875540" y="1935352"/>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13" name="object 113"/>
          <p:cNvSpPr txBox="1"/>
          <p:nvPr/>
        </p:nvSpPr>
        <p:spPr>
          <a:xfrm>
            <a:off x="3892161" y="1908233"/>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14" name="object 114"/>
          <p:cNvSpPr txBox="1"/>
          <p:nvPr/>
        </p:nvSpPr>
        <p:spPr>
          <a:xfrm>
            <a:off x="3908782" y="1890882"/>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15" name="object 115"/>
          <p:cNvSpPr txBox="1"/>
          <p:nvPr/>
        </p:nvSpPr>
        <p:spPr>
          <a:xfrm>
            <a:off x="3925404" y="1867943"/>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16" name="object 116"/>
          <p:cNvSpPr txBox="1"/>
          <p:nvPr/>
        </p:nvSpPr>
        <p:spPr>
          <a:xfrm>
            <a:off x="3942025" y="1849378"/>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17" name="object 117"/>
          <p:cNvSpPr txBox="1"/>
          <p:nvPr/>
        </p:nvSpPr>
        <p:spPr>
          <a:xfrm>
            <a:off x="3958646" y="1820655"/>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18" name="object 118"/>
          <p:cNvSpPr txBox="1"/>
          <p:nvPr/>
        </p:nvSpPr>
        <p:spPr>
          <a:xfrm>
            <a:off x="3966488" y="1785906"/>
            <a:ext cx="109220"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algn="ctr">
              <a:spcBef>
                <a:spcPts val="5"/>
              </a:spcBef>
            </a:pPr>
            <a:r>
              <a:rPr sz="150" spc="37" baseline="27777" dirty="0">
                <a:latin typeface="MS UI Gothic"/>
                <a:cs typeface="MS UI Gothic"/>
              </a:rPr>
              <a:t>●</a:t>
            </a:r>
            <a:r>
              <a:rPr sz="100" spc="25" dirty="0">
                <a:latin typeface="MS UI Gothic"/>
                <a:cs typeface="MS UI Gothic"/>
              </a:rPr>
              <a:t>●</a:t>
            </a:r>
            <a:endParaRPr sz="100">
              <a:latin typeface="MS UI Gothic"/>
              <a:cs typeface="MS UI Gothic"/>
            </a:endParaRPr>
          </a:p>
        </p:txBody>
      </p:sp>
      <p:sp>
        <p:nvSpPr>
          <p:cNvPr id="119" name="object 119"/>
          <p:cNvSpPr txBox="1"/>
          <p:nvPr/>
        </p:nvSpPr>
        <p:spPr>
          <a:xfrm>
            <a:off x="3975266" y="1799999"/>
            <a:ext cx="91440" cy="46808"/>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50" spc="30" baseline="27777" dirty="0">
                <a:latin typeface="MS UI Gothic"/>
                <a:cs typeface="MS UI Gothic"/>
              </a:rPr>
              <a:t>●</a:t>
            </a:r>
            <a:r>
              <a:rPr sz="150" spc="30" baseline="27777" dirty="0">
                <a:latin typeface="Times New Roman"/>
                <a:cs typeface="Times New Roman"/>
              </a:rPr>
              <a:t>          </a:t>
            </a:r>
            <a:r>
              <a:rPr sz="150" spc="-15" baseline="27777" dirty="0">
                <a:latin typeface="Times New Roman"/>
                <a:cs typeface="Times New Roman"/>
              </a:rPr>
              <a:t> </a:t>
            </a:r>
            <a:r>
              <a:rPr sz="100" spc="20" dirty="0">
                <a:latin typeface="MS UI Gothic"/>
                <a:cs typeface="MS UI Gothic"/>
              </a:rPr>
              <a:t>●</a:t>
            </a:r>
            <a:endParaRPr sz="100">
              <a:latin typeface="MS UI Gothic"/>
              <a:cs typeface="MS UI Gothic"/>
            </a:endParaRPr>
          </a:p>
        </p:txBody>
      </p:sp>
      <p:sp>
        <p:nvSpPr>
          <p:cNvPr id="120" name="object 120"/>
          <p:cNvSpPr txBox="1"/>
          <p:nvPr/>
        </p:nvSpPr>
        <p:spPr>
          <a:xfrm>
            <a:off x="4041753" y="1832854"/>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21" name="object 121"/>
          <p:cNvSpPr txBox="1"/>
          <p:nvPr/>
        </p:nvSpPr>
        <p:spPr>
          <a:xfrm>
            <a:off x="4058374" y="1848600"/>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22" name="object 122"/>
          <p:cNvSpPr txBox="1"/>
          <p:nvPr/>
        </p:nvSpPr>
        <p:spPr>
          <a:xfrm>
            <a:off x="4049594" y="1873775"/>
            <a:ext cx="142240" cy="31419"/>
          </a:xfrm>
          <a:prstGeom prst="rect">
            <a:avLst/>
          </a:prstGeom>
        </p:spPr>
        <p:txBody>
          <a:bodyPr vert="horz" wrap="square" lIns="0" tIns="15875" rIns="0" bIns="0" rtlCol="0">
            <a:spAutoFit/>
          </a:bodyPr>
          <a:lstStyle/>
          <a:p>
            <a:pPr marL="38100">
              <a:spcBef>
                <a:spcPts val="125"/>
              </a:spcBef>
            </a:pPr>
            <a:r>
              <a:rPr sz="150" spc="37" baseline="27777" dirty="0">
                <a:latin typeface="MS UI Gothic"/>
                <a:cs typeface="MS UI Gothic"/>
              </a:rPr>
              <a:t>●●</a:t>
            </a:r>
            <a:r>
              <a:rPr sz="100" spc="25" dirty="0">
                <a:latin typeface="MS UI Gothic"/>
                <a:cs typeface="MS UI Gothic"/>
              </a:rPr>
              <a:t>●</a:t>
            </a:r>
            <a:r>
              <a:rPr sz="150" spc="37" baseline="55555" dirty="0">
                <a:latin typeface="MS UI Gothic"/>
                <a:cs typeface="MS UI Gothic"/>
              </a:rPr>
              <a:t>●</a:t>
            </a:r>
            <a:endParaRPr sz="150" baseline="55555">
              <a:latin typeface="MS UI Gothic"/>
              <a:cs typeface="MS UI Gothic"/>
            </a:endParaRPr>
          </a:p>
        </p:txBody>
      </p:sp>
      <p:sp>
        <p:nvSpPr>
          <p:cNvPr id="123" name="object 123"/>
          <p:cNvSpPr txBox="1"/>
          <p:nvPr/>
        </p:nvSpPr>
        <p:spPr>
          <a:xfrm>
            <a:off x="4141481" y="1823522"/>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24" name="object 124"/>
          <p:cNvSpPr txBox="1"/>
          <p:nvPr/>
        </p:nvSpPr>
        <p:spPr>
          <a:xfrm>
            <a:off x="4158102" y="1795237"/>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25" name="object 125"/>
          <p:cNvSpPr txBox="1"/>
          <p:nvPr/>
        </p:nvSpPr>
        <p:spPr>
          <a:xfrm>
            <a:off x="4174723" y="1753781"/>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26" name="object 126"/>
          <p:cNvSpPr txBox="1"/>
          <p:nvPr/>
        </p:nvSpPr>
        <p:spPr>
          <a:xfrm>
            <a:off x="4282244" y="1742311"/>
            <a:ext cx="109220"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algn="ctr">
              <a:spcBef>
                <a:spcPts val="5"/>
              </a:spcBef>
            </a:pPr>
            <a:r>
              <a:rPr sz="100" spc="25" dirty="0">
                <a:latin typeface="MS UI Gothic"/>
                <a:cs typeface="MS UI Gothic"/>
              </a:rPr>
              <a:t>●</a:t>
            </a:r>
            <a:r>
              <a:rPr sz="150" spc="37" baseline="27777" dirty="0">
                <a:latin typeface="MS UI Gothic"/>
                <a:cs typeface="MS UI Gothic"/>
              </a:rPr>
              <a:t>●</a:t>
            </a:r>
            <a:endParaRPr sz="150" baseline="27777">
              <a:latin typeface="MS UI Gothic"/>
              <a:cs typeface="MS UI Gothic"/>
            </a:endParaRPr>
          </a:p>
        </p:txBody>
      </p:sp>
      <p:sp>
        <p:nvSpPr>
          <p:cNvPr id="127" name="object 127"/>
          <p:cNvSpPr txBox="1"/>
          <p:nvPr/>
        </p:nvSpPr>
        <p:spPr>
          <a:xfrm>
            <a:off x="4199187" y="1713442"/>
            <a:ext cx="22542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38100">
              <a:spcBef>
                <a:spcPts val="5"/>
              </a:spcBef>
            </a:pPr>
            <a:r>
              <a:rPr sz="100" spc="25" dirty="0">
                <a:latin typeface="MS UI Gothic"/>
                <a:cs typeface="MS UI Gothic"/>
              </a:rPr>
              <a:t>●●             </a:t>
            </a:r>
            <a:r>
              <a:rPr sz="100" spc="40" dirty="0">
                <a:latin typeface="MS UI Gothic"/>
                <a:cs typeface="MS UI Gothic"/>
              </a:rPr>
              <a:t> </a:t>
            </a:r>
            <a:r>
              <a:rPr sz="100" spc="20" dirty="0">
                <a:latin typeface="MS UI Gothic"/>
                <a:cs typeface="MS UI Gothic"/>
              </a:rPr>
              <a:t>●</a:t>
            </a:r>
            <a:endParaRPr sz="100">
              <a:latin typeface="MS UI Gothic"/>
              <a:cs typeface="MS UI Gothic"/>
            </a:endParaRPr>
          </a:p>
        </p:txBody>
      </p:sp>
      <p:sp>
        <p:nvSpPr>
          <p:cNvPr id="128" name="object 128"/>
          <p:cNvSpPr txBox="1"/>
          <p:nvPr/>
        </p:nvSpPr>
        <p:spPr>
          <a:xfrm>
            <a:off x="4165945" y="1730453"/>
            <a:ext cx="291465" cy="31419"/>
          </a:xfrm>
          <a:prstGeom prst="rect">
            <a:avLst/>
          </a:prstGeom>
        </p:spPr>
        <p:txBody>
          <a:bodyPr vert="horz" wrap="square" lIns="0" tIns="15875" rIns="0" bIns="0" rtlCol="0">
            <a:spAutoFit/>
          </a:bodyPr>
          <a:lstStyle/>
          <a:p>
            <a:pPr marL="38100">
              <a:spcBef>
                <a:spcPts val="125"/>
              </a:spcBef>
            </a:pPr>
            <a:r>
              <a:rPr sz="150" spc="37" baseline="55555" dirty="0">
                <a:latin typeface="MS UI Gothic"/>
                <a:cs typeface="MS UI Gothic"/>
              </a:rPr>
              <a:t>●</a:t>
            </a:r>
            <a:r>
              <a:rPr sz="150" spc="37" baseline="27777" dirty="0">
                <a:latin typeface="MS UI Gothic"/>
                <a:cs typeface="MS UI Gothic"/>
              </a:rPr>
              <a:t>●   </a:t>
            </a:r>
            <a:r>
              <a:rPr sz="150" spc="104" baseline="27777" dirty="0">
                <a:latin typeface="MS UI Gothic"/>
                <a:cs typeface="MS UI Gothic"/>
              </a:rPr>
              <a:t> </a:t>
            </a:r>
            <a:r>
              <a:rPr sz="150" spc="37" baseline="55555" dirty="0">
                <a:latin typeface="MS UI Gothic"/>
                <a:cs typeface="MS UI Gothic"/>
              </a:rPr>
              <a:t>●</a:t>
            </a:r>
            <a:r>
              <a:rPr sz="100" spc="25" dirty="0">
                <a:latin typeface="MS UI Gothic"/>
                <a:cs typeface="MS UI Gothic"/>
              </a:rPr>
              <a:t>●●   </a:t>
            </a:r>
            <a:r>
              <a:rPr sz="100" spc="80" dirty="0">
                <a:latin typeface="MS UI Gothic"/>
                <a:cs typeface="MS UI Gothic"/>
              </a:rPr>
              <a:t> </a:t>
            </a:r>
            <a:r>
              <a:rPr sz="100" spc="20" dirty="0">
                <a:latin typeface="MS UI Gothic"/>
                <a:cs typeface="MS UI Gothic"/>
              </a:rPr>
              <a:t>● </a:t>
            </a:r>
            <a:r>
              <a:rPr sz="100" spc="55" dirty="0">
                <a:latin typeface="MS UI Gothic"/>
                <a:cs typeface="MS UI Gothic"/>
              </a:rPr>
              <a:t> </a:t>
            </a:r>
            <a:r>
              <a:rPr sz="150" spc="37" baseline="55555" dirty="0">
                <a:latin typeface="MS UI Gothic"/>
                <a:cs typeface="MS UI Gothic"/>
              </a:rPr>
              <a:t>●</a:t>
            </a:r>
            <a:r>
              <a:rPr sz="100" spc="25" dirty="0">
                <a:latin typeface="MS UI Gothic"/>
                <a:cs typeface="MS UI Gothic"/>
              </a:rPr>
              <a:t>●</a:t>
            </a:r>
            <a:endParaRPr sz="100">
              <a:latin typeface="MS UI Gothic"/>
              <a:cs typeface="MS UI Gothic"/>
            </a:endParaRPr>
          </a:p>
        </p:txBody>
      </p:sp>
      <p:sp>
        <p:nvSpPr>
          <p:cNvPr id="129" name="object 129"/>
          <p:cNvSpPr txBox="1"/>
          <p:nvPr/>
        </p:nvSpPr>
        <p:spPr>
          <a:xfrm>
            <a:off x="4407373" y="1744741"/>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30" name="object 130"/>
          <p:cNvSpPr txBox="1"/>
          <p:nvPr/>
        </p:nvSpPr>
        <p:spPr>
          <a:xfrm>
            <a:off x="4423994" y="1762334"/>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31" name="object 131"/>
          <p:cNvSpPr txBox="1"/>
          <p:nvPr/>
        </p:nvSpPr>
        <p:spPr>
          <a:xfrm>
            <a:off x="4440616" y="1786197"/>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32" name="object 132"/>
          <p:cNvSpPr txBox="1"/>
          <p:nvPr/>
        </p:nvSpPr>
        <p:spPr>
          <a:xfrm>
            <a:off x="4457237" y="1814190"/>
            <a:ext cx="58419" cy="41678"/>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lnSpc>
                <a:spcPts val="114"/>
              </a:lnSpc>
              <a:spcBef>
                <a:spcPts val="5"/>
              </a:spcBef>
            </a:pPr>
            <a:r>
              <a:rPr sz="100" spc="20" dirty="0">
                <a:latin typeface="MS UI Gothic"/>
                <a:cs typeface="MS UI Gothic"/>
              </a:rPr>
              <a:t>●</a:t>
            </a:r>
            <a:endParaRPr sz="100">
              <a:latin typeface="MS UI Gothic"/>
              <a:cs typeface="MS UI Gothic"/>
            </a:endParaRPr>
          </a:p>
          <a:p>
            <a:pPr marL="29209">
              <a:lnSpc>
                <a:spcPts val="114"/>
              </a:lnSpc>
            </a:pPr>
            <a:r>
              <a:rPr sz="100" spc="20" dirty="0">
                <a:latin typeface="MS UI Gothic"/>
                <a:cs typeface="MS UI Gothic"/>
              </a:rPr>
              <a:t>●</a:t>
            </a:r>
            <a:endParaRPr sz="100">
              <a:latin typeface="MS UI Gothic"/>
              <a:cs typeface="MS UI Gothic"/>
            </a:endParaRPr>
          </a:p>
        </p:txBody>
      </p:sp>
      <p:sp>
        <p:nvSpPr>
          <p:cNvPr id="133" name="object 133"/>
          <p:cNvSpPr txBox="1"/>
          <p:nvPr/>
        </p:nvSpPr>
        <p:spPr>
          <a:xfrm>
            <a:off x="4490480" y="1847482"/>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34" name="object 134"/>
          <p:cNvSpPr txBox="1"/>
          <p:nvPr/>
        </p:nvSpPr>
        <p:spPr>
          <a:xfrm>
            <a:off x="4507101" y="1864152"/>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35" name="object 135"/>
          <p:cNvSpPr txBox="1"/>
          <p:nvPr/>
        </p:nvSpPr>
        <p:spPr>
          <a:xfrm>
            <a:off x="4498321" y="1897881"/>
            <a:ext cx="142240" cy="31419"/>
          </a:xfrm>
          <a:prstGeom prst="rect">
            <a:avLst/>
          </a:prstGeom>
        </p:spPr>
        <p:txBody>
          <a:bodyPr vert="horz" wrap="square" lIns="0" tIns="15875" rIns="0" bIns="0" rtlCol="0">
            <a:spAutoFit/>
          </a:bodyPr>
          <a:lstStyle/>
          <a:p>
            <a:pPr marL="38100">
              <a:spcBef>
                <a:spcPts val="125"/>
              </a:spcBef>
            </a:pPr>
            <a:r>
              <a:rPr sz="150" spc="37" baseline="55555" dirty="0">
                <a:latin typeface="MS UI Gothic"/>
                <a:cs typeface="MS UI Gothic"/>
              </a:rPr>
              <a:t>●</a:t>
            </a:r>
            <a:r>
              <a:rPr sz="150" spc="37" baseline="27777" dirty="0">
                <a:latin typeface="MS UI Gothic"/>
                <a:cs typeface="MS UI Gothic"/>
              </a:rPr>
              <a:t>●</a:t>
            </a:r>
            <a:r>
              <a:rPr sz="150" spc="37" baseline="55555" dirty="0">
                <a:latin typeface="MS UI Gothic"/>
                <a:cs typeface="MS UI Gothic"/>
              </a:rPr>
              <a:t>●</a:t>
            </a:r>
            <a:r>
              <a:rPr sz="100" spc="25" dirty="0">
                <a:latin typeface="MS UI Gothic"/>
                <a:cs typeface="MS UI Gothic"/>
              </a:rPr>
              <a:t>●</a:t>
            </a:r>
            <a:endParaRPr sz="100">
              <a:latin typeface="MS UI Gothic"/>
              <a:cs typeface="MS UI Gothic"/>
            </a:endParaRPr>
          </a:p>
        </p:txBody>
      </p:sp>
      <p:sp>
        <p:nvSpPr>
          <p:cNvPr id="136" name="object 136"/>
          <p:cNvSpPr txBox="1"/>
          <p:nvPr/>
        </p:nvSpPr>
        <p:spPr>
          <a:xfrm>
            <a:off x="4590208" y="1913627"/>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37" name="object 137"/>
          <p:cNvSpPr txBox="1"/>
          <p:nvPr/>
        </p:nvSpPr>
        <p:spPr>
          <a:xfrm>
            <a:off x="2940856" y="2258544"/>
            <a:ext cx="361950" cy="246379"/>
          </a:xfrm>
          <a:prstGeom prst="rect">
            <a:avLst/>
          </a:prstGeom>
        </p:spPr>
        <p:txBody>
          <a:bodyPr vert="horz" wrap="square" lIns="0" tIns="13335" rIns="0" bIns="0" rtlCol="0">
            <a:spAutoFit/>
          </a:bodyPr>
          <a:lstStyle/>
          <a:p>
            <a:pPr algn="ctr">
              <a:spcBef>
                <a:spcPts val="105"/>
              </a:spcBef>
            </a:pPr>
            <a:r>
              <a:rPr sz="300" dirty="0">
                <a:latin typeface="Microsoft Sans Serif"/>
                <a:cs typeface="Microsoft Sans Serif"/>
              </a:rPr>
              <a:t>Time</a:t>
            </a:r>
            <a:endParaRPr sz="300">
              <a:latin typeface="Microsoft Sans Serif"/>
              <a:cs typeface="Microsoft Sans Serif"/>
            </a:endParaRPr>
          </a:p>
          <a:p>
            <a:pPr>
              <a:lnSpc>
                <a:spcPct val="100000"/>
              </a:lnSpc>
            </a:pPr>
            <a:endParaRPr sz="300">
              <a:latin typeface="Microsoft Sans Serif"/>
              <a:cs typeface="Microsoft Sans Serif"/>
            </a:endParaRPr>
          </a:p>
          <a:p>
            <a:pPr>
              <a:lnSpc>
                <a:spcPct val="100000"/>
              </a:lnSpc>
            </a:pPr>
            <a:endParaRPr sz="300">
              <a:latin typeface="Microsoft Sans Serif"/>
              <a:cs typeface="Microsoft Sans Serif"/>
            </a:endParaRPr>
          </a:p>
          <a:p>
            <a:pPr algn="ctr">
              <a:spcBef>
                <a:spcPts val="265"/>
              </a:spcBef>
            </a:pPr>
            <a:r>
              <a:rPr sz="350" b="1" spc="10" dirty="0">
                <a:latin typeface="Arial"/>
                <a:cs typeface="Arial"/>
              </a:rPr>
              <a:t>fi</a:t>
            </a:r>
            <a:r>
              <a:rPr sz="350" b="1" dirty="0">
                <a:latin typeface="Arial"/>
                <a:cs typeface="Arial"/>
              </a:rPr>
              <a:t>r</a:t>
            </a:r>
            <a:r>
              <a:rPr sz="350" b="1" spc="10" dirty="0">
                <a:latin typeface="Arial"/>
                <a:cs typeface="Arial"/>
              </a:rPr>
              <a:t>st</a:t>
            </a:r>
            <a:r>
              <a:rPr sz="350" b="1" spc="5" dirty="0">
                <a:latin typeface="Arial"/>
                <a:cs typeface="Arial"/>
              </a:rPr>
              <a:t> </a:t>
            </a:r>
            <a:r>
              <a:rPr sz="350" b="1" spc="10" dirty="0">
                <a:latin typeface="Arial"/>
                <a:cs typeface="Arial"/>
              </a:rPr>
              <a:t>dif</a:t>
            </a:r>
            <a:r>
              <a:rPr sz="350" b="1" spc="5" dirty="0">
                <a:latin typeface="Arial"/>
                <a:cs typeface="Arial"/>
              </a:rPr>
              <a:t>f</a:t>
            </a:r>
            <a:r>
              <a:rPr sz="350" b="1" spc="15" dirty="0">
                <a:latin typeface="Arial"/>
                <a:cs typeface="Arial"/>
              </a:rPr>
              <a:t>erence</a:t>
            </a:r>
            <a:endParaRPr sz="350">
              <a:latin typeface="Arial"/>
              <a:cs typeface="Arial"/>
            </a:endParaRPr>
          </a:p>
        </p:txBody>
      </p:sp>
      <p:sp>
        <p:nvSpPr>
          <p:cNvPr id="138" name="object 138"/>
          <p:cNvSpPr txBox="1"/>
          <p:nvPr/>
        </p:nvSpPr>
        <p:spPr>
          <a:xfrm>
            <a:off x="1319586" y="1797614"/>
            <a:ext cx="46166" cy="166370"/>
          </a:xfrm>
          <a:prstGeom prst="rect">
            <a:avLst/>
          </a:prstGeom>
        </p:spPr>
        <p:txBody>
          <a:bodyPr vert="vert270" wrap="square" lIns="0" tIns="9525" rIns="0" bIns="0" rtlCol="0">
            <a:spAutoFit/>
          </a:bodyPr>
          <a:lstStyle/>
          <a:p>
            <a:pPr marL="12700">
              <a:spcBef>
                <a:spcPts val="75"/>
              </a:spcBef>
            </a:pPr>
            <a:r>
              <a:rPr sz="300" dirty="0">
                <a:latin typeface="Microsoft Sans Serif"/>
                <a:cs typeface="Microsoft Sans Serif"/>
              </a:rPr>
              <a:t>resid(fit)</a:t>
            </a:r>
            <a:endParaRPr sz="300">
              <a:latin typeface="Microsoft Sans Serif"/>
              <a:cs typeface="Microsoft Sans Serif"/>
            </a:endParaRPr>
          </a:p>
        </p:txBody>
      </p:sp>
      <p:sp>
        <p:nvSpPr>
          <p:cNvPr id="139" name="object 139"/>
          <p:cNvSpPr/>
          <p:nvPr/>
        </p:nvSpPr>
        <p:spPr>
          <a:xfrm>
            <a:off x="1492192" y="1626463"/>
            <a:ext cx="3235960" cy="531495"/>
          </a:xfrm>
          <a:custGeom>
            <a:avLst/>
            <a:gdLst/>
            <a:ahLst/>
            <a:cxnLst/>
            <a:rect l="l" t="t" r="r" b="b"/>
            <a:pathLst>
              <a:path w="3235960" h="531494">
                <a:moveTo>
                  <a:pt x="823484" y="508165"/>
                </a:moveTo>
                <a:lnTo>
                  <a:pt x="2817800" y="508165"/>
                </a:lnTo>
              </a:path>
              <a:path w="3235960" h="531494">
                <a:moveTo>
                  <a:pt x="823484" y="508165"/>
                </a:moveTo>
                <a:lnTo>
                  <a:pt x="823484" y="531250"/>
                </a:lnTo>
              </a:path>
              <a:path w="3235960" h="531494">
                <a:moveTo>
                  <a:pt x="1820666" y="508165"/>
                </a:moveTo>
                <a:lnTo>
                  <a:pt x="1820666" y="531250"/>
                </a:lnTo>
              </a:path>
              <a:path w="3235960" h="531494">
                <a:moveTo>
                  <a:pt x="2817800" y="508165"/>
                </a:moveTo>
                <a:lnTo>
                  <a:pt x="2817800" y="531250"/>
                </a:lnTo>
              </a:path>
              <a:path w="3235960" h="531494">
                <a:moveTo>
                  <a:pt x="23133" y="402702"/>
                </a:moveTo>
                <a:lnTo>
                  <a:pt x="23133" y="55404"/>
                </a:lnTo>
              </a:path>
              <a:path w="3235960" h="531494">
                <a:moveTo>
                  <a:pt x="23133" y="402702"/>
                </a:moveTo>
                <a:lnTo>
                  <a:pt x="0" y="402702"/>
                </a:lnTo>
              </a:path>
              <a:path w="3235960" h="531494">
                <a:moveTo>
                  <a:pt x="23133" y="286936"/>
                </a:moveTo>
                <a:lnTo>
                  <a:pt x="0" y="286936"/>
                </a:lnTo>
              </a:path>
              <a:path w="3235960" h="531494">
                <a:moveTo>
                  <a:pt x="23133" y="171170"/>
                </a:moveTo>
                <a:lnTo>
                  <a:pt x="0" y="171170"/>
                </a:lnTo>
              </a:path>
              <a:path w="3235960" h="531494">
                <a:moveTo>
                  <a:pt x="23133" y="55404"/>
                </a:moveTo>
                <a:lnTo>
                  <a:pt x="0" y="55404"/>
                </a:lnTo>
              </a:path>
              <a:path w="3235960" h="531494">
                <a:moveTo>
                  <a:pt x="23133" y="508165"/>
                </a:moveTo>
                <a:lnTo>
                  <a:pt x="3235957" y="508165"/>
                </a:lnTo>
                <a:lnTo>
                  <a:pt x="3235957" y="0"/>
                </a:lnTo>
                <a:lnTo>
                  <a:pt x="23133" y="0"/>
                </a:lnTo>
                <a:lnTo>
                  <a:pt x="23133" y="508165"/>
                </a:lnTo>
              </a:path>
            </a:pathLst>
          </a:custGeom>
          <a:ln w="3645">
            <a:solidFill>
              <a:srgbClr val="000000"/>
            </a:solidFill>
          </a:ln>
        </p:spPr>
        <p:txBody>
          <a:bodyPr wrap="square" lIns="0" tIns="0" rIns="0" bIns="0" rtlCol="0"/>
          <a:lstStyle/>
          <a:p>
            <a:endParaRPr/>
          </a:p>
        </p:txBody>
      </p:sp>
      <p:sp>
        <p:nvSpPr>
          <p:cNvPr id="140" name="object 140"/>
          <p:cNvSpPr txBox="1"/>
          <p:nvPr/>
        </p:nvSpPr>
        <p:spPr>
          <a:xfrm>
            <a:off x="2259772" y="2166202"/>
            <a:ext cx="112395" cy="59632"/>
          </a:xfrm>
          <a:prstGeom prst="rect">
            <a:avLst/>
          </a:prstGeom>
        </p:spPr>
        <p:txBody>
          <a:bodyPr vert="horz" wrap="square" lIns="0" tIns="13335" rIns="0" bIns="0" rtlCol="0">
            <a:spAutoFit/>
          </a:bodyPr>
          <a:lstStyle/>
          <a:p>
            <a:pPr marL="12700">
              <a:spcBef>
                <a:spcPts val="105"/>
              </a:spcBef>
            </a:pPr>
            <a:r>
              <a:rPr sz="300" dirty="0">
                <a:latin typeface="Microsoft Sans Serif"/>
                <a:cs typeface="Microsoft Sans Serif"/>
              </a:rPr>
              <a:t>2005</a:t>
            </a:r>
            <a:endParaRPr sz="300">
              <a:latin typeface="Microsoft Sans Serif"/>
              <a:cs typeface="Microsoft Sans Serif"/>
            </a:endParaRPr>
          </a:p>
        </p:txBody>
      </p:sp>
      <p:sp>
        <p:nvSpPr>
          <p:cNvPr id="141" name="object 141"/>
          <p:cNvSpPr txBox="1"/>
          <p:nvPr/>
        </p:nvSpPr>
        <p:spPr>
          <a:xfrm>
            <a:off x="3256906" y="2166202"/>
            <a:ext cx="112395" cy="59632"/>
          </a:xfrm>
          <a:prstGeom prst="rect">
            <a:avLst/>
          </a:prstGeom>
        </p:spPr>
        <p:txBody>
          <a:bodyPr vert="horz" wrap="square" lIns="0" tIns="13335" rIns="0" bIns="0" rtlCol="0">
            <a:spAutoFit/>
          </a:bodyPr>
          <a:lstStyle/>
          <a:p>
            <a:pPr marL="12700">
              <a:spcBef>
                <a:spcPts val="105"/>
              </a:spcBef>
            </a:pPr>
            <a:r>
              <a:rPr sz="300" dirty="0">
                <a:latin typeface="Microsoft Sans Serif"/>
                <a:cs typeface="Microsoft Sans Serif"/>
              </a:rPr>
              <a:t>2010</a:t>
            </a:r>
            <a:endParaRPr sz="300">
              <a:latin typeface="Microsoft Sans Serif"/>
              <a:cs typeface="Microsoft Sans Serif"/>
            </a:endParaRPr>
          </a:p>
        </p:txBody>
      </p:sp>
      <p:sp>
        <p:nvSpPr>
          <p:cNvPr id="142" name="object 142"/>
          <p:cNvSpPr txBox="1"/>
          <p:nvPr/>
        </p:nvSpPr>
        <p:spPr>
          <a:xfrm>
            <a:off x="4254088" y="2166202"/>
            <a:ext cx="112395" cy="59632"/>
          </a:xfrm>
          <a:prstGeom prst="rect">
            <a:avLst/>
          </a:prstGeom>
        </p:spPr>
        <p:txBody>
          <a:bodyPr vert="horz" wrap="square" lIns="0" tIns="13335" rIns="0" bIns="0" rtlCol="0">
            <a:spAutoFit/>
          </a:bodyPr>
          <a:lstStyle/>
          <a:p>
            <a:pPr marL="12700">
              <a:spcBef>
                <a:spcPts val="105"/>
              </a:spcBef>
            </a:pPr>
            <a:r>
              <a:rPr sz="300" dirty="0">
                <a:latin typeface="Microsoft Sans Serif"/>
                <a:cs typeface="Microsoft Sans Serif"/>
              </a:rPr>
              <a:t>2015</a:t>
            </a:r>
            <a:endParaRPr sz="300">
              <a:latin typeface="Microsoft Sans Serif"/>
              <a:cs typeface="Microsoft Sans Serif"/>
            </a:endParaRPr>
          </a:p>
        </p:txBody>
      </p:sp>
      <p:sp>
        <p:nvSpPr>
          <p:cNvPr id="143" name="object 143"/>
          <p:cNvSpPr txBox="1"/>
          <p:nvPr/>
        </p:nvSpPr>
        <p:spPr>
          <a:xfrm>
            <a:off x="1411976" y="1647548"/>
            <a:ext cx="46166" cy="416559"/>
          </a:xfrm>
          <a:prstGeom prst="rect">
            <a:avLst/>
          </a:prstGeom>
        </p:spPr>
        <p:txBody>
          <a:bodyPr vert="vert270" wrap="square" lIns="0" tIns="9525" rIns="0" bIns="0" rtlCol="0">
            <a:spAutoFit/>
          </a:bodyPr>
          <a:lstStyle/>
          <a:p>
            <a:pPr marL="12700">
              <a:spcBef>
                <a:spcPts val="75"/>
              </a:spcBef>
            </a:pPr>
            <a:r>
              <a:rPr sz="300" dirty="0">
                <a:latin typeface="Microsoft Sans Serif"/>
                <a:cs typeface="Microsoft Sans Serif"/>
              </a:rPr>
              <a:t>−5      </a:t>
            </a:r>
            <a:r>
              <a:rPr sz="300" spc="-35" dirty="0">
                <a:latin typeface="Microsoft Sans Serif"/>
                <a:cs typeface="Microsoft Sans Serif"/>
              </a:rPr>
              <a:t> </a:t>
            </a:r>
            <a:r>
              <a:rPr sz="300" dirty="0">
                <a:latin typeface="Microsoft Sans Serif"/>
                <a:cs typeface="Microsoft Sans Serif"/>
              </a:rPr>
              <a:t>0        </a:t>
            </a:r>
            <a:r>
              <a:rPr sz="300" spc="20" dirty="0">
                <a:latin typeface="Microsoft Sans Serif"/>
                <a:cs typeface="Microsoft Sans Serif"/>
              </a:rPr>
              <a:t> </a:t>
            </a:r>
            <a:r>
              <a:rPr sz="300" dirty="0">
                <a:latin typeface="Microsoft Sans Serif"/>
                <a:cs typeface="Microsoft Sans Serif"/>
              </a:rPr>
              <a:t>5       </a:t>
            </a:r>
            <a:r>
              <a:rPr sz="300" spc="15" dirty="0">
                <a:latin typeface="Microsoft Sans Serif"/>
                <a:cs typeface="Microsoft Sans Serif"/>
              </a:rPr>
              <a:t> </a:t>
            </a:r>
            <a:r>
              <a:rPr sz="300" dirty="0">
                <a:latin typeface="Microsoft Sans Serif"/>
                <a:cs typeface="Microsoft Sans Serif"/>
              </a:rPr>
              <a:t>10</a:t>
            </a:r>
            <a:endParaRPr sz="300">
              <a:latin typeface="Microsoft Sans Serif"/>
              <a:cs typeface="Microsoft Sans Serif"/>
            </a:endParaRPr>
          </a:p>
        </p:txBody>
      </p:sp>
      <p:sp>
        <p:nvSpPr>
          <p:cNvPr id="144" name="object 144"/>
          <p:cNvSpPr/>
          <p:nvPr/>
        </p:nvSpPr>
        <p:spPr>
          <a:xfrm>
            <a:off x="1634301" y="2578397"/>
            <a:ext cx="2974975" cy="471170"/>
          </a:xfrm>
          <a:custGeom>
            <a:avLst/>
            <a:gdLst/>
            <a:ahLst/>
            <a:cxnLst/>
            <a:rect l="l" t="t" r="r" b="b"/>
            <a:pathLst>
              <a:path w="2974975" h="471169">
                <a:moveTo>
                  <a:pt x="0" y="193623"/>
                </a:moveTo>
                <a:lnTo>
                  <a:pt x="16718" y="345645"/>
                </a:lnTo>
                <a:lnTo>
                  <a:pt x="33437" y="399057"/>
                </a:lnTo>
                <a:lnTo>
                  <a:pt x="50155" y="374611"/>
                </a:lnTo>
                <a:lnTo>
                  <a:pt x="66874" y="301322"/>
                </a:lnTo>
                <a:lnTo>
                  <a:pt x="83544" y="276876"/>
                </a:lnTo>
                <a:lnTo>
                  <a:pt x="100262" y="292282"/>
                </a:lnTo>
                <a:lnTo>
                  <a:pt x="116981" y="295878"/>
                </a:lnTo>
                <a:lnTo>
                  <a:pt x="133699" y="198143"/>
                </a:lnTo>
                <a:lnTo>
                  <a:pt x="150418" y="234350"/>
                </a:lnTo>
                <a:lnTo>
                  <a:pt x="167136" y="237995"/>
                </a:lnTo>
                <a:lnTo>
                  <a:pt x="183855" y="284117"/>
                </a:lnTo>
                <a:lnTo>
                  <a:pt x="200573" y="281396"/>
                </a:lnTo>
                <a:lnTo>
                  <a:pt x="217292" y="369168"/>
                </a:lnTo>
                <a:lnTo>
                  <a:pt x="233962" y="374611"/>
                </a:lnTo>
                <a:lnTo>
                  <a:pt x="250680" y="312160"/>
                </a:lnTo>
                <a:lnTo>
                  <a:pt x="267399" y="204510"/>
                </a:lnTo>
                <a:lnTo>
                  <a:pt x="284117" y="197268"/>
                </a:lnTo>
                <a:lnTo>
                  <a:pt x="300836" y="209030"/>
                </a:lnTo>
                <a:lnTo>
                  <a:pt x="317554" y="304918"/>
                </a:lnTo>
                <a:lnTo>
                  <a:pt x="334273" y="178266"/>
                </a:lnTo>
                <a:lnTo>
                  <a:pt x="350991" y="149300"/>
                </a:lnTo>
                <a:lnTo>
                  <a:pt x="367661" y="138462"/>
                </a:lnTo>
                <a:lnTo>
                  <a:pt x="384380" y="184584"/>
                </a:lnTo>
                <a:lnTo>
                  <a:pt x="401098" y="209030"/>
                </a:lnTo>
                <a:lnTo>
                  <a:pt x="417817" y="334807"/>
                </a:lnTo>
                <a:lnTo>
                  <a:pt x="434535" y="294080"/>
                </a:lnTo>
                <a:lnTo>
                  <a:pt x="451254" y="218993"/>
                </a:lnTo>
                <a:lnTo>
                  <a:pt x="467972" y="220791"/>
                </a:lnTo>
                <a:lnTo>
                  <a:pt x="484691" y="93215"/>
                </a:lnTo>
                <a:lnTo>
                  <a:pt x="501361" y="139337"/>
                </a:lnTo>
                <a:lnTo>
                  <a:pt x="518079" y="124854"/>
                </a:lnTo>
                <a:lnTo>
                  <a:pt x="534798" y="108573"/>
                </a:lnTo>
                <a:lnTo>
                  <a:pt x="551516" y="0"/>
                </a:lnTo>
                <a:lnTo>
                  <a:pt x="568235" y="156541"/>
                </a:lnTo>
                <a:lnTo>
                  <a:pt x="584953" y="351088"/>
                </a:lnTo>
                <a:lnTo>
                  <a:pt x="601672" y="450622"/>
                </a:lnTo>
                <a:lnTo>
                  <a:pt x="618390" y="470548"/>
                </a:lnTo>
                <a:lnTo>
                  <a:pt x="635109" y="391816"/>
                </a:lnTo>
                <a:lnTo>
                  <a:pt x="651779" y="375534"/>
                </a:lnTo>
                <a:lnTo>
                  <a:pt x="668497" y="289560"/>
                </a:lnTo>
                <a:lnTo>
                  <a:pt x="685216" y="247035"/>
                </a:lnTo>
                <a:lnTo>
                  <a:pt x="701934" y="263316"/>
                </a:lnTo>
                <a:lnTo>
                  <a:pt x="718653" y="264240"/>
                </a:lnTo>
                <a:lnTo>
                  <a:pt x="735372" y="248833"/>
                </a:lnTo>
                <a:lnTo>
                  <a:pt x="752090" y="257873"/>
                </a:lnTo>
                <a:lnTo>
                  <a:pt x="768809" y="250632"/>
                </a:lnTo>
                <a:lnTo>
                  <a:pt x="785479" y="273279"/>
                </a:lnTo>
                <a:lnTo>
                  <a:pt x="802197" y="237072"/>
                </a:lnTo>
                <a:lnTo>
                  <a:pt x="818916" y="348367"/>
                </a:lnTo>
                <a:lnTo>
                  <a:pt x="835634" y="428023"/>
                </a:lnTo>
                <a:lnTo>
                  <a:pt x="852353" y="409020"/>
                </a:lnTo>
                <a:lnTo>
                  <a:pt x="869071" y="397259"/>
                </a:lnTo>
                <a:lnTo>
                  <a:pt x="885790" y="336606"/>
                </a:lnTo>
                <a:lnTo>
                  <a:pt x="902508" y="355608"/>
                </a:lnTo>
                <a:lnTo>
                  <a:pt x="919178" y="344770"/>
                </a:lnTo>
                <a:lnTo>
                  <a:pt x="935897" y="243390"/>
                </a:lnTo>
                <a:lnTo>
                  <a:pt x="952615" y="174621"/>
                </a:lnTo>
                <a:lnTo>
                  <a:pt x="969334" y="191825"/>
                </a:lnTo>
                <a:lnTo>
                  <a:pt x="986052" y="228032"/>
                </a:lnTo>
                <a:lnTo>
                  <a:pt x="1002771" y="250632"/>
                </a:lnTo>
                <a:lnTo>
                  <a:pt x="1019489" y="369168"/>
                </a:lnTo>
                <a:lnTo>
                  <a:pt x="1036208" y="333884"/>
                </a:lnTo>
                <a:lnTo>
                  <a:pt x="1052926" y="243390"/>
                </a:lnTo>
                <a:lnTo>
                  <a:pt x="1069596" y="95937"/>
                </a:lnTo>
                <a:lnTo>
                  <a:pt x="1086315" y="54286"/>
                </a:lnTo>
                <a:lnTo>
                  <a:pt x="1103033" y="39803"/>
                </a:lnTo>
                <a:lnTo>
                  <a:pt x="1119752" y="118536"/>
                </a:lnTo>
                <a:lnTo>
                  <a:pt x="1136470" y="146578"/>
                </a:lnTo>
                <a:lnTo>
                  <a:pt x="1153189" y="163783"/>
                </a:lnTo>
                <a:lnTo>
                  <a:pt x="1169907" y="237072"/>
                </a:lnTo>
                <a:lnTo>
                  <a:pt x="1186626" y="266038"/>
                </a:lnTo>
                <a:lnTo>
                  <a:pt x="1203296" y="249757"/>
                </a:lnTo>
                <a:lnTo>
                  <a:pt x="1220014" y="437937"/>
                </a:lnTo>
                <a:lnTo>
                  <a:pt x="1236733" y="454267"/>
                </a:lnTo>
                <a:lnTo>
                  <a:pt x="1253451" y="358330"/>
                </a:lnTo>
                <a:lnTo>
                  <a:pt x="1270170" y="238870"/>
                </a:lnTo>
                <a:lnTo>
                  <a:pt x="1286888" y="103129"/>
                </a:lnTo>
                <a:lnTo>
                  <a:pt x="1303607" y="86848"/>
                </a:lnTo>
                <a:lnTo>
                  <a:pt x="1320325" y="201788"/>
                </a:lnTo>
                <a:lnTo>
                  <a:pt x="1336995" y="146578"/>
                </a:lnTo>
                <a:lnTo>
                  <a:pt x="1353714" y="71491"/>
                </a:lnTo>
                <a:lnTo>
                  <a:pt x="1370432" y="45246"/>
                </a:lnTo>
                <a:lnTo>
                  <a:pt x="1387151" y="259720"/>
                </a:lnTo>
                <a:lnTo>
                  <a:pt x="1403869" y="276876"/>
                </a:lnTo>
                <a:lnTo>
                  <a:pt x="1420588" y="352887"/>
                </a:lnTo>
                <a:lnTo>
                  <a:pt x="1437307" y="330288"/>
                </a:lnTo>
                <a:lnTo>
                  <a:pt x="1454025" y="266913"/>
                </a:lnTo>
                <a:lnTo>
                  <a:pt x="1470744" y="254277"/>
                </a:lnTo>
                <a:lnTo>
                  <a:pt x="1487414" y="324844"/>
                </a:lnTo>
                <a:lnTo>
                  <a:pt x="1504132" y="362850"/>
                </a:lnTo>
                <a:lnTo>
                  <a:pt x="1520851" y="306765"/>
                </a:lnTo>
                <a:lnTo>
                  <a:pt x="1537569" y="132095"/>
                </a:lnTo>
                <a:lnTo>
                  <a:pt x="1554288" y="165581"/>
                </a:lnTo>
                <a:lnTo>
                  <a:pt x="1571006" y="239794"/>
                </a:lnTo>
                <a:lnTo>
                  <a:pt x="1587725" y="437063"/>
                </a:lnTo>
                <a:lnTo>
                  <a:pt x="1604443" y="446102"/>
                </a:lnTo>
                <a:lnTo>
                  <a:pt x="1621113" y="458787"/>
                </a:lnTo>
                <a:lnTo>
                  <a:pt x="1637832" y="340251"/>
                </a:lnTo>
                <a:lnTo>
                  <a:pt x="1654550" y="273279"/>
                </a:lnTo>
                <a:lnTo>
                  <a:pt x="1671269" y="194547"/>
                </a:lnTo>
                <a:lnTo>
                  <a:pt x="1687987" y="251555"/>
                </a:lnTo>
                <a:lnTo>
                  <a:pt x="1704706" y="211751"/>
                </a:lnTo>
                <a:lnTo>
                  <a:pt x="1721424" y="159263"/>
                </a:lnTo>
                <a:lnTo>
                  <a:pt x="1738143" y="169226"/>
                </a:lnTo>
                <a:lnTo>
                  <a:pt x="1754813" y="209904"/>
                </a:lnTo>
                <a:lnTo>
                  <a:pt x="1771531" y="214473"/>
                </a:lnTo>
                <a:lnTo>
                  <a:pt x="1788250" y="279597"/>
                </a:lnTo>
                <a:lnTo>
                  <a:pt x="1804968" y="278723"/>
                </a:lnTo>
                <a:lnTo>
                  <a:pt x="1821687" y="367370"/>
                </a:lnTo>
                <a:lnTo>
                  <a:pt x="1838405" y="390017"/>
                </a:lnTo>
                <a:lnTo>
                  <a:pt x="1855124" y="285041"/>
                </a:lnTo>
                <a:lnTo>
                  <a:pt x="1871842" y="306765"/>
                </a:lnTo>
                <a:lnTo>
                  <a:pt x="1888561" y="268759"/>
                </a:lnTo>
                <a:lnTo>
                  <a:pt x="1905231" y="183709"/>
                </a:lnTo>
                <a:lnTo>
                  <a:pt x="1921949" y="246112"/>
                </a:lnTo>
                <a:lnTo>
                  <a:pt x="1938668" y="262393"/>
                </a:lnTo>
                <a:lnTo>
                  <a:pt x="1955386" y="238870"/>
                </a:lnTo>
                <a:lnTo>
                  <a:pt x="1972105" y="238870"/>
                </a:lnTo>
                <a:lnTo>
                  <a:pt x="1988823" y="203586"/>
                </a:lnTo>
                <a:lnTo>
                  <a:pt x="2005542" y="198143"/>
                </a:lnTo>
                <a:lnTo>
                  <a:pt x="2022260" y="273279"/>
                </a:lnTo>
                <a:lnTo>
                  <a:pt x="2038930" y="254277"/>
                </a:lnTo>
                <a:lnTo>
                  <a:pt x="2055649" y="221714"/>
                </a:lnTo>
                <a:lnTo>
                  <a:pt x="2072367" y="227109"/>
                </a:lnTo>
                <a:lnTo>
                  <a:pt x="2089086" y="200865"/>
                </a:lnTo>
                <a:lnTo>
                  <a:pt x="2105804" y="128499"/>
                </a:lnTo>
                <a:lnTo>
                  <a:pt x="2122523" y="233476"/>
                </a:lnTo>
                <a:lnTo>
                  <a:pt x="2139242" y="201788"/>
                </a:lnTo>
                <a:lnTo>
                  <a:pt x="2155960" y="235274"/>
                </a:lnTo>
                <a:lnTo>
                  <a:pt x="2172630" y="254277"/>
                </a:lnTo>
                <a:lnTo>
                  <a:pt x="2189349" y="248833"/>
                </a:lnTo>
                <a:lnTo>
                  <a:pt x="2206067" y="218069"/>
                </a:lnTo>
                <a:lnTo>
                  <a:pt x="2222786" y="257873"/>
                </a:lnTo>
                <a:lnTo>
                  <a:pt x="2239504" y="202712"/>
                </a:lnTo>
                <a:lnTo>
                  <a:pt x="2256223" y="183709"/>
                </a:lnTo>
                <a:lnTo>
                  <a:pt x="2272941" y="142058"/>
                </a:lnTo>
                <a:lnTo>
                  <a:pt x="2289660" y="180064"/>
                </a:lnTo>
                <a:lnTo>
                  <a:pt x="2306378" y="158339"/>
                </a:lnTo>
                <a:lnTo>
                  <a:pt x="2323048" y="175544"/>
                </a:lnTo>
                <a:lnTo>
                  <a:pt x="2339767" y="135740"/>
                </a:lnTo>
                <a:lnTo>
                  <a:pt x="2356485" y="144780"/>
                </a:lnTo>
                <a:lnTo>
                  <a:pt x="2373204" y="196345"/>
                </a:lnTo>
                <a:lnTo>
                  <a:pt x="2389922" y="266913"/>
                </a:lnTo>
                <a:lnTo>
                  <a:pt x="2406641" y="303120"/>
                </a:lnTo>
                <a:lnTo>
                  <a:pt x="2423359" y="376409"/>
                </a:lnTo>
                <a:lnTo>
                  <a:pt x="2440078" y="309487"/>
                </a:lnTo>
                <a:lnTo>
                  <a:pt x="2456748" y="314881"/>
                </a:lnTo>
                <a:lnTo>
                  <a:pt x="2473466" y="261518"/>
                </a:lnTo>
                <a:lnTo>
                  <a:pt x="2490185" y="266038"/>
                </a:lnTo>
                <a:lnTo>
                  <a:pt x="2506903" y="207231"/>
                </a:lnTo>
                <a:lnTo>
                  <a:pt x="2523622" y="92292"/>
                </a:lnTo>
                <a:lnTo>
                  <a:pt x="2540340" y="137539"/>
                </a:lnTo>
                <a:lnTo>
                  <a:pt x="2557059" y="85974"/>
                </a:lnTo>
                <a:lnTo>
                  <a:pt x="2573777" y="119459"/>
                </a:lnTo>
                <a:lnTo>
                  <a:pt x="2590447" y="257873"/>
                </a:lnTo>
                <a:lnTo>
                  <a:pt x="2607166" y="209030"/>
                </a:lnTo>
                <a:lnTo>
                  <a:pt x="2623884" y="241592"/>
                </a:lnTo>
                <a:lnTo>
                  <a:pt x="2640603" y="271481"/>
                </a:lnTo>
                <a:lnTo>
                  <a:pt x="2657321" y="289560"/>
                </a:lnTo>
                <a:lnTo>
                  <a:pt x="2674040" y="245237"/>
                </a:lnTo>
                <a:lnTo>
                  <a:pt x="2690758" y="304918"/>
                </a:lnTo>
                <a:lnTo>
                  <a:pt x="2707477" y="229831"/>
                </a:lnTo>
                <a:lnTo>
                  <a:pt x="2724195" y="219868"/>
                </a:lnTo>
                <a:lnTo>
                  <a:pt x="2740865" y="177342"/>
                </a:lnTo>
                <a:lnTo>
                  <a:pt x="2757584" y="271481"/>
                </a:lnTo>
                <a:lnTo>
                  <a:pt x="2774302" y="284117"/>
                </a:lnTo>
                <a:lnTo>
                  <a:pt x="2791021" y="314881"/>
                </a:lnTo>
                <a:lnTo>
                  <a:pt x="2807739" y="316679"/>
                </a:lnTo>
                <a:lnTo>
                  <a:pt x="2824458" y="341125"/>
                </a:lnTo>
                <a:lnTo>
                  <a:pt x="2841177" y="357407"/>
                </a:lnTo>
                <a:lnTo>
                  <a:pt x="2857895" y="302245"/>
                </a:lnTo>
                <a:lnTo>
                  <a:pt x="2874565" y="323921"/>
                </a:lnTo>
                <a:lnTo>
                  <a:pt x="2891284" y="313083"/>
                </a:lnTo>
                <a:lnTo>
                  <a:pt x="2908002" y="323921"/>
                </a:lnTo>
                <a:lnTo>
                  <a:pt x="2924721" y="276001"/>
                </a:lnTo>
                <a:lnTo>
                  <a:pt x="2941439" y="236149"/>
                </a:lnTo>
                <a:lnTo>
                  <a:pt x="2958158" y="287762"/>
                </a:lnTo>
                <a:lnTo>
                  <a:pt x="2974876" y="309487"/>
                </a:lnTo>
              </a:path>
            </a:pathLst>
          </a:custGeom>
          <a:ln w="3645">
            <a:solidFill>
              <a:srgbClr val="000000"/>
            </a:solidFill>
          </a:ln>
        </p:spPr>
        <p:txBody>
          <a:bodyPr wrap="square" lIns="0" tIns="0" rIns="0" bIns="0" rtlCol="0"/>
          <a:lstStyle/>
          <a:p>
            <a:endParaRPr/>
          </a:p>
        </p:txBody>
      </p:sp>
      <p:sp>
        <p:nvSpPr>
          <p:cNvPr id="145" name="object 145"/>
          <p:cNvSpPr txBox="1"/>
          <p:nvPr/>
        </p:nvSpPr>
        <p:spPr>
          <a:xfrm>
            <a:off x="1632050" y="2900992"/>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46" name="object 146"/>
          <p:cNvSpPr txBox="1"/>
          <p:nvPr/>
        </p:nvSpPr>
        <p:spPr>
          <a:xfrm>
            <a:off x="1648768" y="2954404"/>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47" name="object 147"/>
          <p:cNvSpPr txBox="1"/>
          <p:nvPr/>
        </p:nvSpPr>
        <p:spPr>
          <a:xfrm>
            <a:off x="1665487" y="2929958"/>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48" name="object 148"/>
          <p:cNvSpPr txBox="1"/>
          <p:nvPr/>
        </p:nvSpPr>
        <p:spPr>
          <a:xfrm>
            <a:off x="1615330" y="2753489"/>
            <a:ext cx="175260" cy="46808"/>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50" spc="30" baseline="27777" dirty="0">
                <a:latin typeface="MS UI Gothic"/>
                <a:cs typeface="MS UI Gothic"/>
              </a:rPr>
              <a:t>●</a:t>
            </a:r>
            <a:r>
              <a:rPr sz="150" spc="30" baseline="27777" dirty="0">
                <a:latin typeface="Times New Roman"/>
                <a:cs typeface="Times New Roman"/>
              </a:rPr>
              <a:t>                                     </a:t>
            </a:r>
            <a:r>
              <a:rPr sz="100" spc="20" dirty="0">
                <a:latin typeface="MS UI Gothic"/>
                <a:cs typeface="MS UI Gothic"/>
              </a:rPr>
              <a:t>●</a:t>
            </a:r>
            <a:endParaRPr sz="100">
              <a:latin typeface="MS UI Gothic"/>
              <a:cs typeface="MS UI Gothic"/>
            </a:endParaRPr>
          </a:p>
        </p:txBody>
      </p:sp>
      <p:sp>
        <p:nvSpPr>
          <p:cNvPr id="149" name="object 149"/>
          <p:cNvSpPr txBox="1"/>
          <p:nvPr/>
        </p:nvSpPr>
        <p:spPr>
          <a:xfrm>
            <a:off x="1740348" y="2793342"/>
            <a:ext cx="109220"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algn="ctr">
              <a:spcBef>
                <a:spcPts val="5"/>
              </a:spcBef>
            </a:pPr>
            <a:r>
              <a:rPr sz="150" spc="37" baseline="27777" dirty="0">
                <a:latin typeface="MS UI Gothic"/>
                <a:cs typeface="MS UI Gothic"/>
              </a:rPr>
              <a:t>●</a:t>
            </a:r>
            <a:r>
              <a:rPr sz="100" spc="25" dirty="0">
                <a:latin typeface="MS UI Gothic"/>
                <a:cs typeface="MS UI Gothic"/>
              </a:rPr>
              <a:t>●</a:t>
            </a:r>
            <a:endParaRPr sz="100">
              <a:latin typeface="MS UI Gothic"/>
              <a:cs typeface="MS UI Gothic"/>
            </a:endParaRPr>
          </a:p>
        </p:txBody>
      </p:sp>
      <p:sp>
        <p:nvSpPr>
          <p:cNvPr id="150" name="object 150"/>
          <p:cNvSpPr txBox="1"/>
          <p:nvPr/>
        </p:nvSpPr>
        <p:spPr>
          <a:xfrm>
            <a:off x="1673474" y="2839464"/>
            <a:ext cx="222250" cy="31419"/>
          </a:xfrm>
          <a:prstGeom prst="rect">
            <a:avLst/>
          </a:prstGeom>
        </p:spPr>
        <p:txBody>
          <a:bodyPr vert="horz" wrap="square" lIns="0" tIns="15875" rIns="0" bIns="0" rtlCol="0">
            <a:spAutoFit/>
          </a:bodyPr>
          <a:lstStyle/>
          <a:p>
            <a:pPr marL="38100">
              <a:spcBef>
                <a:spcPts val="125"/>
              </a:spcBef>
            </a:pPr>
            <a:r>
              <a:rPr sz="150" spc="30" baseline="27777" dirty="0">
                <a:latin typeface="MS UI Gothic"/>
                <a:cs typeface="MS UI Gothic"/>
              </a:rPr>
              <a:t>●            </a:t>
            </a:r>
            <a:r>
              <a:rPr sz="150" spc="44" baseline="27777" dirty="0">
                <a:latin typeface="MS UI Gothic"/>
                <a:cs typeface="MS UI Gothic"/>
              </a:rPr>
              <a:t> </a:t>
            </a:r>
            <a:r>
              <a:rPr sz="100" spc="25" dirty="0">
                <a:latin typeface="MS UI Gothic"/>
                <a:cs typeface="MS UI Gothic"/>
              </a:rPr>
              <a:t>●●</a:t>
            </a:r>
            <a:endParaRPr sz="100">
              <a:latin typeface="MS UI Gothic"/>
              <a:cs typeface="MS UI Gothic"/>
            </a:endParaRPr>
          </a:p>
        </p:txBody>
      </p:sp>
      <p:sp>
        <p:nvSpPr>
          <p:cNvPr id="151" name="object 151"/>
          <p:cNvSpPr txBox="1"/>
          <p:nvPr/>
        </p:nvSpPr>
        <p:spPr>
          <a:xfrm>
            <a:off x="1807174" y="2929958"/>
            <a:ext cx="109220"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algn="ctr">
              <a:spcBef>
                <a:spcPts val="5"/>
              </a:spcBef>
            </a:pPr>
            <a:r>
              <a:rPr sz="150" spc="37" baseline="27777" dirty="0">
                <a:latin typeface="MS UI Gothic"/>
                <a:cs typeface="MS UI Gothic"/>
              </a:rPr>
              <a:t>●</a:t>
            </a:r>
            <a:r>
              <a:rPr sz="100" spc="25" dirty="0">
                <a:latin typeface="MS UI Gothic"/>
                <a:cs typeface="MS UI Gothic"/>
              </a:rPr>
              <a:t>●</a:t>
            </a:r>
            <a:endParaRPr sz="100">
              <a:latin typeface="MS UI Gothic"/>
              <a:cs typeface="MS UI Gothic"/>
            </a:endParaRPr>
          </a:p>
        </p:txBody>
      </p:sp>
      <p:sp>
        <p:nvSpPr>
          <p:cNvPr id="152" name="object 152"/>
          <p:cNvSpPr txBox="1"/>
          <p:nvPr/>
        </p:nvSpPr>
        <p:spPr>
          <a:xfrm>
            <a:off x="1844629" y="2764377"/>
            <a:ext cx="138430" cy="31419"/>
          </a:xfrm>
          <a:prstGeom prst="rect">
            <a:avLst/>
          </a:prstGeom>
        </p:spPr>
        <p:txBody>
          <a:bodyPr vert="horz" wrap="square" lIns="0" tIns="15875" rIns="0" bIns="0" rtlCol="0">
            <a:spAutoFit/>
          </a:bodyPr>
          <a:lstStyle/>
          <a:p>
            <a:pPr marL="50800">
              <a:spcBef>
                <a:spcPts val="125"/>
              </a:spcBef>
            </a:pPr>
            <a:r>
              <a:rPr sz="150" spc="37" baseline="27777" dirty="0">
                <a:latin typeface="MS UI Gothic"/>
                <a:cs typeface="MS UI Gothic"/>
              </a:rPr>
              <a:t>●</a:t>
            </a:r>
            <a:r>
              <a:rPr sz="150" spc="37" baseline="55555" dirty="0">
                <a:latin typeface="MS UI Gothic"/>
                <a:cs typeface="MS UI Gothic"/>
              </a:rPr>
              <a:t>●</a:t>
            </a:r>
            <a:r>
              <a:rPr sz="100" spc="25" dirty="0">
                <a:latin typeface="MS UI Gothic"/>
                <a:cs typeface="MS UI Gothic"/>
              </a:rPr>
              <a:t>●</a:t>
            </a:r>
            <a:endParaRPr sz="100">
              <a:latin typeface="MS UI Gothic"/>
              <a:cs typeface="MS UI Gothic"/>
            </a:endParaRPr>
          </a:p>
        </p:txBody>
      </p:sp>
      <p:sp>
        <p:nvSpPr>
          <p:cNvPr id="153" name="object 153"/>
          <p:cNvSpPr txBox="1"/>
          <p:nvPr/>
        </p:nvSpPr>
        <p:spPr>
          <a:xfrm>
            <a:off x="1644104" y="2860264"/>
            <a:ext cx="368300" cy="41678"/>
          </a:xfrm>
          <a:prstGeom prst="rect">
            <a:avLst/>
          </a:prstGeom>
        </p:spPr>
        <p:txBody>
          <a:bodyPr vert="horz" wrap="square" lIns="0" tIns="15875" rIns="0" bIns="0" rtlCol="0">
            <a:spAutoFit/>
          </a:bodyPr>
          <a:lstStyle/>
          <a:p>
            <a:pPr marL="50800">
              <a:lnSpc>
                <a:spcPts val="90"/>
              </a:lnSpc>
              <a:spcBef>
                <a:spcPts val="125"/>
              </a:spcBef>
              <a:tabLst>
                <a:tab pos="300990" algn="l"/>
              </a:tabLst>
            </a:pPr>
            <a:r>
              <a:rPr sz="150" spc="30" baseline="27777" dirty="0">
                <a:latin typeface="MS UI Gothic"/>
                <a:cs typeface="MS UI Gothic"/>
              </a:rPr>
              <a:t>● </a:t>
            </a:r>
            <a:r>
              <a:rPr sz="150" spc="82" baseline="27777" dirty="0">
                <a:latin typeface="MS UI Gothic"/>
                <a:cs typeface="MS UI Gothic"/>
              </a:rPr>
              <a:t> </a:t>
            </a:r>
            <a:r>
              <a:rPr sz="150" spc="37" baseline="55555" dirty="0">
                <a:latin typeface="MS UI Gothic"/>
                <a:cs typeface="MS UI Gothic"/>
              </a:rPr>
              <a:t>●</a:t>
            </a:r>
            <a:r>
              <a:rPr sz="150" spc="37" baseline="27777" dirty="0">
                <a:latin typeface="MS UI Gothic"/>
                <a:cs typeface="MS UI Gothic"/>
              </a:rPr>
              <a:t>●</a:t>
            </a:r>
            <a:r>
              <a:rPr sz="150" spc="37" baseline="27777" dirty="0">
                <a:latin typeface="Times New Roman"/>
                <a:cs typeface="Times New Roman"/>
              </a:rPr>
              <a:t>	</a:t>
            </a:r>
            <a:r>
              <a:rPr sz="100" spc="20" dirty="0">
                <a:latin typeface="MS UI Gothic"/>
                <a:cs typeface="MS UI Gothic"/>
              </a:rPr>
              <a:t>●</a:t>
            </a:r>
            <a:endParaRPr sz="100">
              <a:latin typeface="MS UI Gothic"/>
              <a:cs typeface="MS UI Gothic"/>
            </a:endParaRPr>
          </a:p>
          <a:p>
            <a:pPr marL="234315">
              <a:lnSpc>
                <a:spcPts val="90"/>
              </a:lnSpc>
            </a:pPr>
            <a:r>
              <a:rPr sz="100" spc="20" dirty="0">
                <a:latin typeface="MS UI Gothic"/>
                <a:cs typeface="MS UI Gothic"/>
              </a:rPr>
              <a:t>●</a:t>
            </a:r>
            <a:endParaRPr sz="100">
              <a:latin typeface="MS UI Gothic"/>
              <a:cs typeface="MS UI Gothic"/>
            </a:endParaRPr>
          </a:p>
        </p:txBody>
      </p:sp>
      <p:sp>
        <p:nvSpPr>
          <p:cNvPr id="154" name="object 154"/>
          <p:cNvSpPr txBox="1"/>
          <p:nvPr/>
        </p:nvSpPr>
        <p:spPr>
          <a:xfrm>
            <a:off x="1966323" y="2693808"/>
            <a:ext cx="58419" cy="41678"/>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29209">
              <a:lnSpc>
                <a:spcPts val="105"/>
              </a:lnSpc>
              <a:spcBef>
                <a:spcPts val="5"/>
              </a:spcBef>
            </a:pPr>
            <a:r>
              <a:rPr sz="100" spc="20" dirty="0">
                <a:latin typeface="MS UI Gothic"/>
                <a:cs typeface="MS UI Gothic"/>
              </a:rPr>
              <a:t>●</a:t>
            </a:r>
            <a:endParaRPr sz="100">
              <a:latin typeface="MS UI Gothic"/>
              <a:cs typeface="MS UI Gothic"/>
            </a:endParaRPr>
          </a:p>
          <a:p>
            <a:pPr marL="12700">
              <a:lnSpc>
                <a:spcPts val="105"/>
              </a:lnSpc>
            </a:pPr>
            <a:r>
              <a:rPr sz="100" spc="20" dirty="0">
                <a:latin typeface="MS UI Gothic"/>
                <a:cs typeface="MS UI Gothic"/>
              </a:rPr>
              <a:t>●</a:t>
            </a:r>
            <a:endParaRPr sz="100">
              <a:latin typeface="MS UI Gothic"/>
              <a:cs typeface="MS UI Gothic"/>
            </a:endParaRPr>
          </a:p>
        </p:txBody>
      </p:sp>
      <p:sp>
        <p:nvSpPr>
          <p:cNvPr id="155" name="object 155"/>
          <p:cNvSpPr txBox="1"/>
          <p:nvPr/>
        </p:nvSpPr>
        <p:spPr>
          <a:xfrm>
            <a:off x="1949603" y="2739930"/>
            <a:ext cx="91440" cy="46808"/>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50" spc="30" baseline="27777" dirty="0">
                <a:latin typeface="MS UI Gothic"/>
                <a:cs typeface="MS UI Gothic"/>
              </a:rPr>
              <a:t>●</a:t>
            </a:r>
            <a:r>
              <a:rPr sz="150" spc="30" baseline="27777" dirty="0">
                <a:latin typeface="Times New Roman"/>
                <a:cs typeface="Times New Roman"/>
              </a:rPr>
              <a:t>          </a:t>
            </a:r>
            <a:r>
              <a:rPr sz="150" spc="-15" baseline="27777" dirty="0">
                <a:latin typeface="Times New Roman"/>
                <a:cs typeface="Times New Roman"/>
              </a:rPr>
              <a:t> </a:t>
            </a:r>
            <a:r>
              <a:rPr sz="100" spc="20" dirty="0">
                <a:latin typeface="MS UI Gothic"/>
                <a:cs typeface="MS UI Gothic"/>
              </a:rPr>
              <a:t>●</a:t>
            </a:r>
            <a:endParaRPr sz="100">
              <a:latin typeface="MS UI Gothic"/>
              <a:cs typeface="MS UI Gothic"/>
            </a:endParaRPr>
          </a:p>
        </p:txBody>
      </p:sp>
      <p:sp>
        <p:nvSpPr>
          <p:cNvPr id="156" name="object 156"/>
          <p:cNvSpPr txBox="1"/>
          <p:nvPr/>
        </p:nvSpPr>
        <p:spPr>
          <a:xfrm>
            <a:off x="2033148" y="2890154"/>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57" name="object 157"/>
          <p:cNvSpPr txBox="1"/>
          <p:nvPr/>
        </p:nvSpPr>
        <p:spPr>
          <a:xfrm>
            <a:off x="2049867" y="2849427"/>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58" name="object 158"/>
          <p:cNvSpPr txBox="1"/>
          <p:nvPr/>
        </p:nvSpPr>
        <p:spPr>
          <a:xfrm>
            <a:off x="1991030" y="2776138"/>
            <a:ext cx="159385" cy="31419"/>
          </a:xfrm>
          <a:prstGeom prst="rect">
            <a:avLst/>
          </a:prstGeom>
        </p:spPr>
        <p:txBody>
          <a:bodyPr vert="horz" wrap="square" lIns="0" tIns="15875" rIns="0" bIns="0" rtlCol="0">
            <a:spAutoFit/>
          </a:bodyPr>
          <a:lstStyle/>
          <a:p>
            <a:pPr marL="38100">
              <a:spcBef>
                <a:spcPts val="125"/>
              </a:spcBef>
            </a:pPr>
            <a:r>
              <a:rPr sz="150" spc="30" baseline="55555" dirty="0">
                <a:latin typeface="MS UI Gothic"/>
                <a:cs typeface="MS UI Gothic"/>
              </a:rPr>
              <a:t>●    </a:t>
            </a:r>
            <a:r>
              <a:rPr sz="150" spc="60" baseline="55555" dirty="0">
                <a:latin typeface="MS UI Gothic"/>
                <a:cs typeface="MS UI Gothic"/>
              </a:rPr>
              <a:t> </a:t>
            </a:r>
            <a:r>
              <a:rPr sz="100" spc="25" dirty="0">
                <a:latin typeface="MS UI Gothic"/>
                <a:cs typeface="MS UI Gothic"/>
              </a:rPr>
              <a:t>●●</a:t>
            </a:r>
            <a:endParaRPr sz="100">
              <a:latin typeface="MS UI Gothic"/>
              <a:cs typeface="MS UI Gothic"/>
            </a:endParaRPr>
          </a:p>
        </p:txBody>
      </p:sp>
      <p:sp>
        <p:nvSpPr>
          <p:cNvPr id="159" name="object 159"/>
          <p:cNvSpPr txBox="1"/>
          <p:nvPr/>
        </p:nvSpPr>
        <p:spPr>
          <a:xfrm>
            <a:off x="2100023" y="2648562"/>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60" name="object 160"/>
          <p:cNvSpPr txBox="1"/>
          <p:nvPr/>
        </p:nvSpPr>
        <p:spPr>
          <a:xfrm>
            <a:off x="2116692" y="2694684"/>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61" name="object 161"/>
          <p:cNvSpPr txBox="1"/>
          <p:nvPr/>
        </p:nvSpPr>
        <p:spPr>
          <a:xfrm>
            <a:off x="2133411" y="2680201"/>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62" name="object 162"/>
          <p:cNvSpPr txBox="1"/>
          <p:nvPr/>
        </p:nvSpPr>
        <p:spPr>
          <a:xfrm>
            <a:off x="2150130" y="2663920"/>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63" name="object 163"/>
          <p:cNvSpPr txBox="1"/>
          <p:nvPr/>
        </p:nvSpPr>
        <p:spPr>
          <a:xfrm>
            <a:off x="2166848" y="2555346"/>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64" name="object 164"/>
          <p:cNvSpPr txBox="1"/>
          <p:nvPr/>
        </p:nvSpPr>
        <p:spPr>
          <a:xfrm>
            <a:off x="2183567" y="2711888"/>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65" name="object 165"/>
          <p:cNvSpPr txBox="1"/>
          <p:nvPr/>
        </p:nvSpPr>
        <p:spPr>
          <a:xfrm>
            <a:off x="2200285" y="2906435"/>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66" name="object 166"/>
          <p:cNvSpPr txBox="1"/>
          <p:nvPr/>
        </p:nvSpPr>
        <p:spPr>
          <a:xfrm>
            <a:off x="2217004" y="3005969"/>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67" name="object 167"/>
          <p:cNvSpPr txBox="1"/>
          <p:nvPr/>
        </p:nvSpPr>
        <p:spPr>
          <a:xfrm>
            <a:off x="2233722" y="3025895"/>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68" name="object 168"/>
          <p:cNvSpPr txBox="1"/>
          <p:nvPr/>
        </p:nvSpPr>
        <p:spPr>
          <a:xfrm>
            <a:off x="2250392" y="2947163"/>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69" name="object 169"/>
          <p:cNvSpPr txBox="1"/>
          <p:nvPr/>
        </p:nvSpPr>
        <p:spPr>
          <a:xfrm>
            <a:off x="2267111" y="2930881"/>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70" name="object 170"/>
          <p:cNvSpPr txBox="1"/>
          <p:nvPr/>
        </p:nvSpPr>
        <p:spPr>
          <a:xfrm>
            <a:off x="2283829" y="2844907"/>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71" name="object 171"/>
          <p:cNvSpPr txBox="1"/>
          <p:nvPr/>
        </p:nvSpPr>
        <p:spPr>
          <a:xfrm>
            <a:off x="2275148" y="2813220"/>
            <a:ext cx="175895" cy="31419"/>
          </a:xfrm>
          <a:prstGeom prst="rect">
            <a:avLst/>
          </a:prstGeom>
        </p:spPr>
        <p:txBody>
          <a:bodyPr vert="horz" wrap="square" lIns="0" tIns="15875" rIns="0" bIns="0" rtlCol="0">
            <a:spAutoFit/>
          </a:bodyPr>
          <a:lstStyle/>
          <a:p>
            <a:pPr marL="38100">
              <a:spcBef>
                <a:spcPts val="125"/>
              </a:spcBef>
            </a:pPr>
            <a:r>
              <a:rPr sz="150" spc="30" baseline="55555" dirty="0">
                <a:latin typeface="MS UI Gothic"/>
                <a:cs typeface="MS UI Gothic"/>
              </a:rPr>
              <a:t>●    </a:t>
            </a:r>
            <a:r>
              <a:rPr sz="150" spc="60" baseline="55555" dirty="0">
                <a:latin typeface="MS UI Gothic"/>
                <a:cs typeface="MS UI Gothic"/>
              </a:rPr>
              <a:t> </a:t>
            </a:r>
            <a:r>
              <a:rPr sz="150" spc="37" baseline="27777" dirty="0">
                <a:latin typeface="MS UI Gothic"/>
                <a:cs typeface="MS UI Gothic"/>
              </a:rPr>
              <a:t>●</a:t>
            </a:r>
            <a:r>
              <a:rPr sz="100" spc="25" dirty="0">
                <a:latin typeface="MS UI Gothic"/>
                <a:cs typeface="MS UI Gothic"/>
              </a:rPr>
              <a:t>●</a:t>
            </a:r>
            <a:r>
              <a:rPr sz="150" spc="37" baseline="27777" dirty="0">
                <a:latin typeface="MS UI Gothic"/>
                <a:cs typeface="MS UI Gothic"/>
              </a:rPr>
              <a:t>●</a:t>
            </a:r>
            <a:endParaRPr sz="150" baseline="27777">
              <a:latin typeface="MS UI Gothic"/>
              <a:cs typeface="MS UI Gothic"/>
            </a:endParaRPr>
          </a:p>
        </p:txBody>
      </p:sp>
      <p:sp>
        <p:nvSpPr>
          <p:cNvPr id="172" name="object 172"/>
          <p:cNvSpPr txBox="1"/>
          <p:nvPr/>
        </p:nvSpPr>
        <p:spPr>
          <a:xfrm>
            <a:off x="2291866" y="2828626"/>
            <a:ext cx="175895" cy="31419"/>
          </a:xfrm>
          <a:prstGeom prst="rect">
            <a:avLst/>
          </a:prstGeom>
        </p:spPr>
        <p:txBody>
          <a:bodyPr vert="horz" wrap="square" lIns="0" tIns="15875" rIns="0" bIns="0" rtlCol="0">
            <a:spAutoFit/>
          </a:bodyPr>
          <a:lstStyle/>
          <a:p>
            <a:pPr marL="38100">
              <a:spcBef>
                <a:spcPts val="125"/>
              </a:spcBef>
            </a:pPr>
            <a:r>
              <a:rPr sz="150" spc="37" baseline="55555" dirty="0">
                <a:latin typeface="MS UI Gothic"/>
                <a:cs typeface="MS UI Gothic"/>
              </a:rPr>
              <a:t>●</a:t>
            </a:r>
            <a:r>
              <a:rPr sz="150" spc="37" baseline="27777" dirty="0">
                <a:latin typeface="MS UI Gothic"/>
                <a:cs typeface="MS UI Gothic"/>
              </a:rPr>
              <a:t>●      </a:t>
            </a:r>
            <a:r>
              <a:rPr sz="150" spc="60" baseline="27777" dirty="0">
                <a:latin typeface="MS UI Gothic"/>
                <a:cs typeface="MS UI Gothic"/>
              </a:rPr>
              <a:t> </a:t>
            </a:r>
            <a:r>
              <a:rPr sz="100" spc="20" dirty="0">
                <a:latin typeface="MS UI Gothic"/>
                <a:cs typeface="MS UI Gothic"/>
              </a:rPr>
              <a:t>●</a:t>
            </a:r>
            <a:endParaRPr sz="100">
              <a:latin typeface="MS UI Gothic"/>
              <a:cs typeface="MS UI Gothic"/>
            </a:endParaRPr>
          </a:p>
        </p:txBody>
      </p:sp>
      <p:sp>
        <p:nvSpPr>
          <p:cNvPr id="173" name="object 173"/>
          <p:cNvSpPr txBox="1"/>
          <p:nvPr/>
        </p:nvSpPr>
        <p:spPr>
          <a:xfrm>
            <a:off x="2417529" y="2792419"/>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74" name="object 174"/>
          <p:cNvSpPr txBox="1"/>
          <p:nvPr/>
        </p:nvSpPr>
        <p:spPr>
          <a:xfrm>
            <a:off x="2450966" y="2983370"/>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75" name="object 175"/>
          <p:cNvSpPr txBox="1"/>
          <p:nvPr/>
        </p:nvSpPr>
        <p:spPr>
          <a:xfrm>
            <a:off x="2467684" y="2964367"/>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76" name="object 176"/>
          <p:cNvSpPr txBox="1"/>
          <p:nvPr/>
        </p:nvSpPr>
        <p:spPr>
          <a:xfrm>
            <a:off x="2484403" y="2952606"/>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77" name="object 177"/>
          <p:cNvSpPr txBox="1"/>
          <p:nvPr/>
        </p:nvSpPr>
        <p:spPr>
          <a:xfrm>
            <a:off x="2517840" y="2910955"/>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78" name="object 178"/>
          <p:cNvSpPr txBox="1"/>
          <p:nvPr/>
        </p:nvSpPr>
        <p:spPr>
          <a:xfrm>
            <a:off x="2408847" y="2891952"/>
            <a:ext cx="192405" cy="41678"/>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33020" algn="ctr">
              <a:lnSpc>
                <a:spcPts val="105"/>
              </a:lnSpc>
              <a:spcBef>
                <a:spcPts val="5"/>
              </a:spcBef>
            </a:pPr>
            <a:r>
              <a:rPr sz="100" spc="20" dirty="0">
                <a:latin typeface="MS UI Gothic"/>
                <a:cs typeface="MS UI Gothic"/>
              </a:rPr>
              <a:t>●</a:t>
            </a:r>
            <a:endParaRPr sz="100">
              <a:latin typeface="MS UI Gothic"/>
              <a:cs typeface="MS UI Gothic"/>
            </a:endParaRPr>
          </a:p>
          <a:p>
            <a:pPr marL="38100">
              <a:lnSpc>
                <a:spcPts val="105"/>
              </a:lnSpc>
            </a:pPr>
            <a:r>
              <a:rPr sz="100" spc="20" dirty="0">
                <a:latin typeface="MS UI Gothic"/>
                <a:cs typeface="MS UI Gothic"/>
              </a:rPr>
              <a:t>●            </a:t>
            </a:r>
            <a:r>
              <a:rPr sz="100" spc="25" dirty="0">
                <a:latin typeface="MS UI Gothic"/>
                <a:cs typeface="MS UI Gothic"/>
              </a:rPr>
              <a:t> </a:t>
            </a:r>
            <a:r>
              <a:rPr sz="150" spc="30" baseline="27777" dirty="0">
                <a:latin typeface="MS UI Gothic"/>
                <a:cs typeface="MS UI Gothic"/>
              </a:rPr>
              <a:t>●</a:t>
            </a:r>
            <a:endParaRPr sz="150" baseline="27777">
              <a:latin typeface="MS UI Gothic"/>
              <a:cs typeface="MS UI Gothic"/>
            </a:endParaRPr>
          </a:p>
        </p:txBody>
      </p:sp>
      <p:sp>
        <p:nvSpPr>
          <p:cNvPr id="179" name="object 179"/>
          <p:cNvSpPr txBox="1"/>
          <p:nvPr/>
        </p:nvSpPr>
        <p:spPr>
          <a:xfrm>
            <a:off x="2567947" y="2729968"/>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80" name="object 180"/>
          <p:cNvSpPr txBox="1"/>
          <p:nvPr/>
        </p:nvSpPr>
        <p:spPr>
          <a:xfrm>
            <a:off x="2584665" y="2747172"/>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81" name="object 181"/>
          <p:cNvSpPr txBox="1"/>
          <p:nvPr/>
        </p:nvSpPr>
        <p:spPr>
          <a:xfrm>
            <a:off x="2614084" y="2783379"/>
            <a:ext cx="158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a:spcBef>
                <a:spcPts val="5"/>
              </a:spcBef>
            </a:pPr>
            <a:r>
              <a:rPr sz="100" spc="20" dirty="0">
                <a:latin typeface="MS UI Gothic"/>
                <a:cs typeface="MS UI Gothic"/>
              </a:rPr>
              <a:t>●</a:t>
            </a:r>
            <a:endParaRPr sz="100">
              <a:latin typeface="MS UI Gothic"/>
              <a:cs typeface="MS UI Gothic"/>
            </a:endParaRPr>
          </a:p>
        </p:txBody>
      </p:sp>
      <p:sp>
        <p:nvSpPr>
          <p:cNvPr id="182" name="object 182"/>
          <p:cNvSpPr txBox="1"/>
          <p:nvPr/>
        </p:nvSpPr>
        <p:spPr>
          <a:xfrm>
            <a:off x="2634821" y="2924515"/>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83" name="object 183"/>
          <p:cNvSpPr txBox="1"/>
          <p:nvPr/>
        </p:nvSpPr>
        <p:spPr>
          <a:xfrm>
            <a:off x="2651539" y="2889231"/>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84" name="object 184"/>
          <p:cNvSpPr txBox="1"/>
          <p:nvPr/>
        </p:nvSpPr>
        <p:spPr>
          <a:xfrm>
            <a:off x="2538527" y="2805979"/>
            <a:ext cx="184150" cy="31419"/>
          </a:xfrm>
          <a:prstGeom prst="rect">
            <a:avLst/>
          </a:prstGeom>
        </p:spPr>
        <p:txBody>
          <a:bodyPr vert="horz" wrap="square" lIns="0" tIns="15875" rIns="0" bIns="0" rtlCol="0">
            <a:spAutoFit/>
          </a:bodyPr>
          <a:lstStyle/>
          <a:p>
            <a:pPr marL="25400">
              <a:spcBef>
                <a:spcPts val="125"/>
              </a:spcBef>
            </a:pPr>
            <a:r>
              <a:rPr sz="150" spc="30" baseline="27777" dirty="0">
                <a:latin typeface="MS UI Gothic"/>
                <a:cs typeface="MS UI Gothic"/>
              </a:rPr>
              <a:t>●        </a:t>
            </a:r>
            <a:r>
              <a:rPr sz="100" spc="20" dirty="0">
                <a:latin typeface="MS UI Gothic"/>
                <a:cs typeface="MS UI Gothic"/>
              </a:rPr>
              <a:t>●    </a:t>
            </a:r>
            <a:r>
              <a:rPr sz="100" spc="40" dirty="0">
                <a:latin typeface="MS UI Gothic"/>
                <a:cs typeface="MS UI Gothic"/>
              </a:rPr>
              <a:t> </a:t>
            </a:r>
            <a:r>
              <a:rPr sz="150" spc="30" baseline="27777" dirty="0">
                <a:latin typeface="MS UI Gothic"/>
                <a:cs typeface="MS UI Gothic"/>
              </a:rPr>
              <a:t>●</a:t>
            </a:r>
            <a:endParaRPr sz="150" baseline="27777">
              <a:latin typeface="MS UI Gothic"/>
              <a:cs typeface="MS UI Gothic"/>
            </a:endParaRPr>
          </a:p>
        </p:txBody>
      </p:sp>
      <p:sp>
        <p:nvSpPr>
          <p:cNvPr id="185" name="object 185"/>
          <p:cNvSpPr txBox="1"/>
          <p:nvPr/>
        </p:nvSpPr>
        <p:spPr>
          <a:xfrm>
            <a:off x="2684928" y="2651284"/>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86" name="object 186"/>
          <p:cNvSpPr txBox="1"/>
          <p:nvPr/>
        </p:nvSpPr>
        <p:spPr>
          <a:xfrm>
            <a:off x="2701646" y="2609633"/>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87" name="object 187"/>
          <p:cNvSpPr txBox="1"/>
          <p:nvPr/>
        </p:nvSpPr>
        <p:spPr>
          <a:xfrm>
            <a:off x="2718365" y="2595150"/>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88" name="object 188"/>
          <p:cNvSpPr txBox="1"/>
          <p:nvPr/>
        </p:nvSpPr>
        <p:spPr>
          <a:xfrm>
            <a:off x="2735083" y="2673883"/>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89" name="object 189"/>
          <p:cNvSpPr txBox="1"/>
          <p:nvPr/>
        </p:nvSpPr>
        <p:spPr>
          <a:xfrm>
            <a:off x="2751802" y="2701925"/>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90" name="object 190"/>
          <p:cNvSpPr txBox="1"/>
          <p:nvPr/>
        </p:nvSpPr>
        <p:spPr>
          <a:xfrm>
            <a:off x="2768520" y="2719130"/>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91" name="object 191"/>
          <p:cNvSpPr txBox="1"/>
          <p:nvPr/>
        </p:nvSpPr>
        <p:spPr>
          <a:xfrm>
            <a:off x="2801958" y="2821385"/>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92" name="object 192"/>
          <p:cNvSpPr txBox="1"/>
          <p:nvPr/>
        </p:nvSpPr>
        <p:spPr>
          <a:xfrm>
            <a:off x="2835346" y="2993284"/>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93" name="object 193"/>
          <p:cNvSpPr txBox="1"/>
          <p:nvPr/>
        </p:nvSpPr>
        <p:spPr>
          <a:xfrm>
            <a:off x="2852065" y="3009614"/>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94" name="object 194"/>
          <p:cNvSpPr txBox="1"/>
          <p:nvPr/>
        </p:nvSpPr>
        <p:spPr>
          <a:xfrm>
            <a:off x="2868783" y="2913677"/>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95" name="object 195"/>
          <p:cNvSpPr txBox="1"/>
          <p:nvPr/>
        </p:nvSpPr>
        <p:spPr>
          <a:xfrm>
            <a:off x="2785239" y="2794216"/>
            <a:ext cx="141605" cy="55880"/>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lnSpc>
                <a:spcPts val="105"/>
              </a:lnSpc>
              <a:spcBef>
                <a:spcPts val="5"/>
              </a:spcBef>
            </a:pPr>
            <a:r>
              <a:rPr sz="100" spc="20" dirty="0">
                <a:latin typeface="MS UI Gothic"/>
                <a:cs typeface="MS UI Gothic"/>
              </a:rPr>
              <a:t>●</a:t>
            </a:r>
            <a:r>
              <a:rPr sz="100" spc="20" dirty="0">
                <a:latin typeface="Times New Roman"/>
                <a:cs typeface="Times New Roman"/>
              </a:rPr>
              <a:t>                          </a:t>
            </a:r>
            <a:r>
              <a:rPr sz="100" spc="-15" dirty="0">
                <a:latin typeface="Times New Roman"/>
                <a:cs typeface="Times New Roman"/>
              </a:rPr>
              <a:t> </a:t>
            </a:r>
            <a:r>
              <a:rPr sz="100" spc="20" dirty="0">
                <a:latin typeface="MS UI Gothic"/>
                <a:cs typeface="MS UI Gothic"/>
              </a:rPr>
              <a:t>●</a:t>
            </a:r>
            <a:endParaRPr sz="100">
              <a:latin typeface="MS UI Gothic"/>
              <a:cs typeface="MS UI Gothic"/>
            </a:endParaRPr>
          </a:p>
          <a:p>
            <a:pPr marL="45720">
              <a:lnSpc>
                <a:spcPts val="105"/>
              </a:lnSpc>
            </a:pPr>
            <a:r>
              <a:rPr sz="100" spc="20" dirty="0">
                <a:latin typeface="MS UI Gothic"/>
                <a:cs typeface="MS UI Gothic"/>
              </a:rPr>
              <a:t>●</a:t>
            </a:r>
            <a:endParaRPr sz="100">
              <a:latin typeface="MS UI Gothic"/>
              <a:cs typeface="MS UI Gothic"/>
            </a:endParaRPr>
          </a:p>
        </p:txBody>
      </p:sp>
      <p:sp>
        <p:nvSpPr>
          <p:cNvPr id="196" name="object 196"/>
          <p:cNvSpPr txBox="1"/>
          <p:nvPr/>
        </p:nvSpPr>
        <p:spPr>
          <a:xfrm>
            <a:off x="2902220" y="2658525"/>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97" name="object 197"/>
          <p:cNvSpPr txBox="1"/>
          <p:nvPr/>
        </p:nvSpPr>
        <p:spPr>
          <a:xfrm>
            <a:off x="2918939" y="2642195"/>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98" name="object 198"/>
          <p:cNvSpPr txBox="1"/>
          <p:nvPr/>
        </p:nvSpPr>
        <p:spPr>
          <a:xfrm>
            <a:off x="2935657" y="2757135"/>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199" name="object 199"/>
          <p:cNvSpPr txBox="1"/>
          <p:nvPr/>
        </p:nvSpPr>
        <p:spPr>
          <a:xfrm>
            <a:off x="2952327" y="2701925"/>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00" name="object 200"/>
          <p:cNvSpPr txBox="1"/>
          <p:nvPr/>
        </p:nvSpPr>
        <p:spPr>
          <a:xfrm>
            <a:off x="2969046" y="2626838"/>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01" name="object 201"/>
          <p:cNvSpPr txBox="1"/>
          <p:nvPr/>
        </p:nvSpPr>
        <p:spPr>
          <a:xfrm>
            <a:off x="2985764" y="2600594"/>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02" name="object 202"/>
          <p:cNvSpPr txBox="1"/>
          <p:nvPr/>
        </p:nvSpPr>
        <p:spPr>
          <a:xfrm>
            <a:off x="3019201" y="2832223"/>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03" name="object 203"/>
          <p:cNvSpPr txBox="1"/>
          <p:nvPr/>
        </p:nvSpPr>
        <p:spPr>
          <a:xfrm>
            <a:off x="3035920" y="2908234"/>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04" name="object 204"/>
          <p:cNvSpPr txBox="1"/>
          <p:nvPr/>
        </p:nvSpPr>
        <p:spPr>
          <a:xfrm>
            <a:off x="3052638" y="2885635"/>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05" name="object 205"/>
          <p:cNvSpPr txBox="1"/>
          <p:nvPr/>
        </p:nvSpPr>
        <p:spPr>
          <a:xfrm>
            <a:off x="3002483" y="2822307"/>
            <a:ext cx="108585" cy="46808"/>
          </a:xfrm>
          <a:prstGeom prst="rect">
            <a:avLst/>
          </a:prstGeom>
        </p:spPr>
        <p:txBody>
          <a:bodyPr vert="horz" wrap="square" lIns="0" tIns="15875" rIns="0" bIns="0" rtlCol="0">
            <a:spAutoFit/>
          </a:bodyPr>
          <a:lstStyle/>
          <a:p>
            <a:pPr marL="12700">
              <a:spcBef>
                <a:spcPts val="125"/>
              </a:spcBef>
            </a:pPr>
            <a:r>
              <a:rPr sz="150" spc="30" baseline="27777" dirty="0">
                <a:latin typeface="MS UI Gothic"/>
                <a:cs typeface="MS UI Gothic"/>
              </a:rPr>
              <a:t>●</a:t>
            </a:r>
            <a:r>
              <a:rPr sz="150" spc="30" baseline="27777" dirty="0">
                <a:latin typeface="Times New Roman"/>
                <a:cs typeface="Times New Roman"/>
              </a:rPr>
              <a:t>                </a:t>
            </a:r>
            <a:r>
              <a:rPr sz="100" spc="20" dirty="0">
                <a:latin typeface="MS UI Gothic"/>
                <a:cs typeface="MS UI Gothic"/>
              </a:rPr>
              <a:t>●</a:t>
            </a:r>
            <a:endParaRPr sz="100">
              <a:latin typeface="MS UI Gothic"/>
              <a:cs typeface="MS UI Gothic"/>
            </a:endParaRPr>
          </a:p>
        </p:txBody>
      </p:sp>
      <p:sp>
        <p:nvSpPr>
          <p:cNvPr id="206" name="object 206"/>
          <p:cNvSpPr txBox="1"/>
          <p:nvPr/>
        </p:nvSpPr>
        <p:spPr>
          <a:xfrm>
            <a:off x="3086075" y="2809624"/>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07" name="object 207"/>
          <p:cNvSpPr txBox="1"/>
          <p:nvPr/>
        </p:nvSpPr>
        <p:spPr>
          <a:xfrm>
            <a:off x="3102745" y="2880191"/>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08" name="object 208"/>
          <p:cNvSpPr txBox="1"/>
          <p:nvPr/>
        </p:nvSpPr>
        <p:spPr>
          <a:xfrm>
            <a:off x="3119464" y="2918197"/>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09" name="object 209"/>
          <p:cNvSpPr txBox="1"/>
          <p:nvPr/>
        </p:nvSpPr>
        <p:spPr>
          <a:xfrm>
            <a:off x="3136182" y="2862112"/>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10" name="object 210"/>
          <p:cNvSpPr txBox="1"/>
          <p:nvPr/>
        </p:nvSpPr>
        <p:spPr>
          <a:xfrm>
            <a:off x="3152901" y="2687442"/>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11" name="object 211"/>
          <p:cNvSpPr txBox="1"/>
          <p:nvPr/>
        </p:nvSpPr>
        <p:spPr>
          <a:xfrm>
            <a:off x="3169619" y="2720928"/>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12" name="object 212"/>
          <p:cNvSpPr txBox="1"/>
          <p:nvPr/>
        </p:nvSpPr>
        <p:spPr>
          <a:xfrm>
            <a:off x="3186338" y="2795141"/>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13" name="object 213"/>
          <p:cNvSpPr txBox="1"/>
          <p:nvPr/>
        </p:nvSpPr>
        <p:spPr>
          <a:xfrm>
            <a:off x="3203056" y="2992410"/>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14" name="object 214"/>
          <p:cNvSpPr txBox="1"/>
          <p:nvPr/>
        </p:nvSpPr>
        <p:spPr>
          <a:xfrm>
            <a:off x="3219775" y="3001448"/>
            <a:ext cx="58419" cy="41678"/>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lnSpc>
                <a:spcPts val="110"/>
              </a:lnSpc>
              <a:spcBef>
                <a:spcPts val="5"/>
              </a:spcBef>
            </a:pPr>
            <a:r>
              <a:rPr sz="100" spc="20" dirty="0">
                <a:latin typeface="MS UI Gothic"/>
                <a:cs typeface="MS UI Gothic"/>
              </a:rPr>
              <a:t>●</a:t>
            </a:r>
            <a:endParaRPr sz="100">
              <a:latin typeface="MS UI Gothic"/>
              <a:cs typeface="MS UI Gothic"/>
            </a:endParaRPr>
          </a:p>
          <a:p>
            <a:pPr marL="29209">
              <a:lnSpc>
                <a:spcPts val="110"/>
              </a:lnSpc>
            </a:pPr>
            <a:r>
              <a:rPr sz="100" spc="20" dirty="0">
                <a:latin typeface="MS UI Gothic"/>
                <a:cs typeface="MS UI Gothic"/>
              </a:rPr>
              <a:t>●</a:t>
            </a:r>
            <a:endParaRPr sz="100">
              <a:latin typeface="MS UI Gothic"/>
              <a:cs typeface="MS UI Gothic"/>
            </a:endParaRPr>
          </a:p>
        </p:txBody>
      </p:sp>
      <p:sp>
        <p:nvSpPr>
          <p:cNvPr id="215" name="object 215"/>
          <p:cNvSpPr txBox="1"/>
          <p:nvPr/>
        </p:nvSpPr>
        <p:spPr>
          <a:xfrm>
            <a:off x="3253163" y="2895598"/>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16" name="object 216"/>
          <p:cNvSpPr txBox="1"/>
          <p:nvPr/>
        </p:nvSpPr>
        <p:spPr>
          <a:xfrm>
            <a:off x="3269882" y="2828626"/>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17" name="object 217"/>
          <p:cNvSpPr txBox="1"/>
          <p:nvPr/>
        </p:nvSpPr>
        <p:spPr>
          <a:xfrm>
            <a:off x="3286600" y="2749894"/>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18" name="object 218"/>
          <p:cNvSpPr txBox="1"/>
          <p:nvPr/>
        </p:nvSpPr>
        <p:spPr>
          <a:xfrm>
            <a:off x="3303319" y="2806902"/>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19" name="object 219"/>
          <p:cNvSpPr txBox="1"/>
          <p:nvPr/>
        </p:nvSpPr>
        <p:spPr>
          <a:xfrm>
            <a:off x="3311355" y="2724573"/>
            <a:ext cx="109220" cy="31419"/>
          </a:xfrm>
          <a:prstGeom prst="rect">
            <a:avLst/>
          </a:prstGeom>
        </p:spPr>
        <p:txBody>
          <a:bodyPr vert="horz" wrap="square" lIns="0" tIns="15875" rIns="0" bIns="0" rtlCol="0">
            <a:spAutoFit/>
          </a:bodyPr>
          <a:lstStyle/>
          <a:p>
            <a:pPr algn="ctr">
              <a:spcBef>
                <a:spcPts val="125"/>
              </a:spcBef>
            </a:pPr>
            <a:r>
              <a:rPr sz="150" spc="37" baseline="55555" dirty="0">
                <a:latin typeface="MS UI Gothic"/>
                <a:cs typeface="MS UI Gothic"/>
              </a:rPr>
              <a:t>●</a:t>
            </a:r>
            <a:r>
              <a:rPr sz="100" spc="25" dirty="0">
                <a:latin typeface="MS UI Gothic"/>
                <a:cs typeface="MS UI Gothic"/>
              </a:rPr>
              <a:t>●</a:t>
            </a:r>
            <a:endParaRPr sz="100">
              <a:latin typeface="MS UI Gothic"/>
              <a:cs typeface="MS UI Gothic"/>
            </a:endParaRPr>
          </a:p>
        </p:txBody>
      </p:sp>
      <p:sp>
        <p:nvSpPr>
          <p:cNvPr id="220" name="object 220"/>
          <p:cNvSpPr txBox="1"/>
          <p:nvPr/>
        </p:nvSpPr>
        <p:spPr>
          <a:xfrm>
            <a:off x="3294637" y="2769820"/>
            <a:ext cx="15938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38100">
              <a:spcBef>
                <a:spcPts val="5"/>
              </a:spcBef>
            </a:pPr>
            <a:r>
              <a:rPr sz="100" spc="20" dirty="0">
                <a:latin typeface="MS UI Gothic"/>
                <a:cs typeface="MS UI Gothic"/>
              </a:rPr>
              <a:t>●    </a:t>
            </a:r>
            <a:r>
              <a:rPr sz="100" spc="35" dirty="0">
                <a:latin typeface="MS UI Gothic"/>
                <a:cs typeface="MS UI Gothic"/>
              </a:rPr>
              <a:t> </a:t>
            </a:r>
            <a:r>
              <a:rPr sz="150" spc="37" baseline="27777" dirty="0">
                <a:latin typeface="MS UI Gothic"/>
                <a:cs typeface="MS UI Gothic"/>
              </a:rPr>
              <a:t>●</a:t>
            </a:r>
            <a:r>
              <a:rPr sz="100" spc="25" dirty="0">
                <a:latin typeface="MS UI Gothic"/>
                <a:cs typeface="MS UI Gothic"/>
              </a:rPr>
              <a:t>●</a:t>
            </a:r>
            <a:endParaRPr sz="100">
              <a:latin typeface="MS UI Gothic"/>
              <a:cs typeface="MS UI Gothic"/>
            </a:endParaRPr>
          </a:p>
        </p:txBody>
      </p:sp>
      <p:sp>
        <p:nvSpPr>
          <p:cNvPr id="221" name="object 221"/>
          <p:cNvSpPr txBox="1"/>
          <p:nvPr/>
        </p:nvSpPr>
        <p:spPr>
          <a:xfrm>
            <a:off x="3437018" y="2922717"/>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22" name="object 222"/>
          <p:cNvSpPr txBox="1"/>
          <p:nvPr/>
        </p:nvSpPr>
        <p:spPr>
          <a:xfrm>
            <a:off x="3453737" y="2945365"/>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23" name="object 223"/>
          <p:cNvSpPr txBox="1"/>
          <p:nvPr/>
        </p:nvSpPr>
        <p:spPr>
          <a:xfrm>
            <a:off x="3378181" y="2840388"/>
            <a:ext cx="15938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38100">
              <a:spcBef>
                <a:spcPts val="5"/>
              </a:spcBef>
            </a:pPr>
            <a:r>
              <a:rPr sz="150" spc="37" baseline="27777" dirty="0">
                <a:latin typeface="MS UI Gothic"/>
                <a:cs typeface="MS UI Gothic"/>
              </a:rPr>
              <a:t>●●   </a:t>
            </a:r>
            <a:r>
              <a:rPr sz="150" spc="112" baseline="27777" dirty="0">
                <a:latin typeface="MS UI Gothic"/>
                <a:cs typeface="MS UI Gothic"/>
              </a:rPr>
              <a:t> </a:t>
            </a:r>
            <a:r>
              <a:rPr sz="100" spc="20" dirty="0">
                <a:latin typeface="MS UI Gothic"/>
                <a:cs typeface="MS UI Gothic"/>
              </a:rPr>
              <a:t>●</a:t>
            </a:r>
            <a:endParaRPr sz="100">
              <a:latin typeface="MS UI Gothic"/>
              <a:cs typeface="MS UI Gothic"/>
            </a:endParaRPr>
          </a:p>
        </p:txBody>
      </p:sp>
      <p:sp>
        <p:nvSpPr>
          <p:cNvPr id="224" name="object 224"/>
          <p:cNvSpPr txBox="1"/>
          <p:nvPr/>
        </p:nvSpPr>
        <p:spPr>
          <a:xfrm>
            <a:off x="3487174" y="2862112"/>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25" name="object 225"/>
          <p:cNvSpPr txBox="1"/>
          <p:nvPr/>
        </p:nvSpPr>
        <p:spPr>
          <a:xfrm>
            <a:off x="3520563" y="2739056"/>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26" name="object 226"/>
          <p:cNvSpPr txBox="1"/>
          <p:nvPr/>
        </p:nvSpPr>
        <p:spPr>
          <a:xfrm>
            <a:off x="3478491" y="2824107"/>
            <a:ext cx="142240"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38100">
              <a:spcBef>
                <a:spcPts val="5"/>
              </a:spcBef>
            </a:pPr>
            <a:r>
              <a:rPr sz="100" spc="20" dirty="0">
                <a:latin typeface="MS UI Gothic"/>
                <a:cs typeface="MS UI Gothic"/>
              </a:rPr>
              <a:t>●    </a:t>
            </a:r>
            <a:r>
              <a:rPr sz="100" spc="35" dirty="0">
                <a:latin typeface="MS UI Gothic"/>
                <a:cs typeface="MS UI Gothic"/>
              </a:rPr>
              <a:t> </a:t>
            </a:r>
            <a:r>
              <a:rPr sz="150" spc="30" baseline="27777" dirty="0">
                <a:latin typeface="MS UI Gothic"/>
                <a:cs typeface="MS UI Gothic"/>
              </a:rPr>
              <a:t>●</a:t>
            </a:r>
            <a:endParaRPr sz="150" baseline="27777">
              <a:latin typeface="MS UI Gothic"/>
              <a:cs typeface="MS UI Gothic"/>
            </a:endParaRPr>
          </a:p>
        </p:txBody>
      </p:sp>
      <p:sp>
        <p:nvSpPr>
          <p:cNvPr id="227" name="object 227"/>
          <p:cNvSpPr txBox="1"/>
          <p:nvPr/>
        </p:nvSpPr>
        <p:spPr>
          <a:xfrm>
            <a:off x="3650291" y="2809623"/>
            <a:ext cx="33020" cy="46808"/>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6510">
              <a:spcBef>
                <a:spcPts val="5"/>
              </a:spcBef>
            </a:pPr>
            <a:r>
              <a:rPr sz="100" spc="20" dirty="0">
                <a:latin typeface="MS UI Gothic"/>
                <a:cs typeface="MS UI Gothic"/>
              </a:rPr>
              <a:t>●</a:t>
            </a:r>
            <a:endParaRPr sz="100">
              <a:latin typeface="MS UI Gothic"/>
              <a:cs typeface="MS UI Gothic"/>
            </a:endParaRPr>
          </a:p>
          <a:p>
            <a:pPr>
              <a:spcBef>
                <a:spcPts val="30"/>
              </a:spcBef>
            </a:pPr>
            <a:r>
              <a:rPr sz="100" spc="20" dirty="0">
                <a:latin typeface="MS UI Gothic"/>
                <a:cs typeface="MS UI Gothic"/>
              </a:rPr>
              <a:t>●</a:t>
            </a:r>
            <a:endParaRPr sz="100">
              <a:latin typeface="MS UI Gothic"/>
              <a:cs typeface="MS UI Gothic"/>
            </a:endParaRPr>
          </a:p>
        </p:txBody>
      </p:sp>
      <p:sp>
        <p:nvSpPr>
          <p:cNvPr id="228" name="object 228"/>
          <p:cNvSpPr txBox="1"/>
          <p:nvPr/>
        </p:nvSpPr>
        <p:spPr>
          <a:xfrm>
            <a:off x="3700399" y="2782456"/>
            <a:ext cx="158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a:spcBef>
                <a:spcPts val="5"/>
              </a:spcBef>
            </a:pPr>
            <a:r>
              <a:rPr sz="100" spc="20" dirty="0">
                <a:latin typeface="MS UI Gothic"/>
                <a:cs typeface="MS UI Gothic"/>
              </a:rPr>
              <a:t>●</a:t>
            </a:r>
            <a:endParaRPr sz="100">
              <a:latin typeface="MS UI Gothic"/>
              <a:cs typeface="MS UI Gothic"/>
            </a:endParaRPr>
          </a:p>
        </p:txBody>
      </p:sp>
      <p:sp>
        <p:nvSpPr>
          <p:cNvPr id="229" name="object 229"/>
          <p:cNvSpPr txBox="1"/>
          <p:nvPr/>
        </p:nvSpPr>
        <p:spPr>
          <a:xfrm>
            <a:off x="3721136" y="2683846"/>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30" name="object 230"/>
          <p:cNvSpPr txBox="1"/>
          <p:nvPr/>
        </p:nvSpPr>
        <p:spPr>
          <a:xfrm>
            <a:off x="3566054" y="2758933"/>
            <a:ext cx="255270"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50800">
              <a:spcBef>
                <a:spcPts val="5"/>
              </a:spcBef>
            </a:pPr>
            <a:r>
              <a:rPr sz="100" spc="25" dirty="0">
                <a:latin typeface="MS UI Gothic"/>
                <a:cs typeface="MS UI Gothic"/>
              </a:rPr>
              <a:t>●</a:t>
            </a:r>
            <a:r>
              <a:rPr sz="150" spc="37" baseline="27777" dirty="0">
                <a:latin typeface="MS UI Gothic"/>
                <a:cs typeface="MS UI Gothic"/>
              </a:rPr>
              <a:t>●        </a:t>
            </a:r>
            <a:r>
              <a:rPr sz="150" spc="89" baseline="27777" dirty="0">
                <a:latin typeface="MS UI Gothic"/>
                <a:cs typeface="MS UI Gothic"/>
              </a:rPr>
              <a:t> </a:t>
            </a:r>
            <a:r>
              <a:rPr sz="100" spc="20" dirty="0">
                <a:latin typeface="MS UI Gothic"/>
                <a:cs typeface="MS UI Gothic"/>
              </a:rPr>
              <a:t>●    </a:t>
            </a:r>
            <a:r>
              <a:rPr sz="100" spc="40" dirty="0">
                <a:latin typeface="MS UI Gothic"/>
                <a:cs typeface="MS UI Gothic"/>
              </a:rPr>
              <a:t> </a:t>
            </a:r>
            <a:r>
              <a:rPr sz="100" spc="20" dirty="0">
                <a:latin typeface="MS UI Gothic"/>
                <a:cs typeface="MS UI Gothic"/>
              </a:rPr>
              <a:t>●</a:t>
            </a:r>
            <a:endParaRPr sz="100">
              <a:latin typeface="MS UI Gothic"/>
              <a:cs typeface="MS UI Gothic"/>
            </a:endParaRPr>
          </a:p>
        </p:txBody>
      </p:sp>
      <p:sp>
        <p:nvSpPr>
          <p:cNvPr id="231" name="object 231"/>
          <p:cNvSpPr txBox="1"/>
          <p:nvPr/>
        </p:nvSpPr>
        <p:spPr>
          <a:xfrm>
            <a:off x="3511880" y="2801459"/>
            <a:ext cx="326390" cy="31419"/>
          </a:xfrm>
          <a:prstGeom prst="rect">
            <a:avLst/>
          </a:prstGeom>
        </p:spPr>
        <p:txBody>
          <a:bodyPr vert="horz" wrap="square" lIns="0" tIns="15875" rIns="0" bIns="0" rtlCol="0">
            <a:spAutoFit/>
          </a:bodyPr>
          <a:lstStyle/>
          <a:p>
            <a:pPr marL="38100">
              <a:spcBef>
                <a:spcPts val="125"/>
              </a:spcBef>
              <a:tabLst>
                <a:tab pos="238125" algn="l"/>
              </a:tabLst>
            </a:pPr>
            <a:r>
              <a:rPr sz="100" spc="20" dirty="0">
                <a:latin typeface="MS UI Gothic"/>
                <a:cs typeface="MS UI Gothic"/>
              </a:rPr>
              <a:t>● </a:t>
            </a:r>
            <a:r>
              <a:rPr sz="100" spc="55" dirty="0">
                <a:latin typeface="MS UI Gothic"/>
                <a:cs typeface="MS UI Gothic"/>
              </a:rPr>
              <a:t> </a:t>
            </a:r>
            <a:r>
              <a:rPr sz="150" spc="37" baseline="27777" dirty="0">
                <a:latin typeface="MS UI Gothic"/>
                <a:cs typeface="MS UI Gothic"/>
              </a:rPr>
              <a:t>●●</a:t>
            </a:r>
            <a:r>
              <a:rPr sz="150" spc="37" baseline="27777" dirty="0">
                <a:latin typeface="Times New Roman"/>
                <a:cs typeface="Times New Roman"/>
              </a:rPr>
              <a:t>	</a:t>
            </a:r>
            <a:r>
              <a:rPr sz="150" spc="30" baseline="55555" dirty="0">
                <a:latin typeface="MS UI Gothic"/>
                <a:cs typeface="MS UI Gothic"/>
              </a:rPr>
              <a:t>● </a:t>
            </a:r>
            <a:r>
              <a:rPr sz="150" spc="89" baseline="55555" dirty="0">
                <a:latin typeface="MS UI Gothic"/>
                <a:cs typeface="MS UI Gothic"/>
              </a:rPr>
              <a:t> </a:t>
            </a:r>
            <a:r>
              <a:rPr sz="150" spc="30" baseline="55555" dirty="0">
                <a:latin typeface="MS UI Gothic"/>
                <a:cs typeface="MS UI Gothic"/>
              </a:rPr>
              <a:t>●</a:t>
            </a:r>
            <a:endParaRPr sz="150" baseline="55555">
              <a:latin typeface="MS UI Gothic"/>
              <a:cs typeface="MS UI Gothic"/>
            </a:endParaRPr>
          </a:p>
        </p:txBody>
      </p:sp>
      <p:sp>
        <p:nvSpPr>
          <p:cNvPr id="232" name="object 232"/>
          <p:cNvSpPr txBox="1"/>
          <p:nvPr/>
        </p:nvSpPr>
        <p:spPr>
          <a:xfrm>
            <a:off x="3645579" y="2777061"/>
            <a:ext cx="242570"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38100">
              <a:spcBef>
                <a:spcPts val="5"/>
              </a:spcBef>
              <a:tabLst>
                <a:tab pos="187960" algn="l"/>
              </a:tabLst>
            </a:pPr>
            <a:r>
              <a:rPr sz="100" spc="20" dirty="0">
                <a:latin typeface="MS UI Gothic"/>
                <a:cs typeface="MS UI Gothic"/>
              </a:rPr>
              <a:t>●</a:t>
            </a:r>
            <a:r>
              <a:rPr sz="100" spc="20" dirty="0">
                <a:latin typeface="Times New Roman"/>
                <a:cs typeface="Times New Roman"/>
              </a:rPr>
              <a:t>	</a:t>
            </a:r>
            <a:r>
              <a:rPr sz="150" spc="30" baseline="27777" dirty="0">
                <a:latin typeface="MS UI Gothic"/>
                <a:cs typeface="MS UI Gothic"/>
              </a:rPr>
              <a:t>●</a:t>
            </a:r>
            <a:endParaRPr sz="150" baseline="27777">
              <a:latin typeface="MS UI Gothic"/>
              <a:cs typeface="MS UI Gothic"/>
            </a:endParaRPr>
          </a:p>
        </p:txBody>
      </p:sp>
      <p:sp>
        <p:nvSpPr>
          <p:cNvPr id="233" name="object 233"/>
          <p:cNvSpPr txBox="1"/>
          <p:nvPr/>
        </p:nvSpPr>
        <p:spPr>
          <a:xfrm>
            <a:off x="3762561" y="2813220"/>
            <a:ext cx="142240" cy="31419"/>
          </a:xfrm>
          <a:prstGeom prst="rect">
            <a:avLst/>
          </a:prstGeom>
        </p:spPr>
        <p:txBody>
          <a:bodyPr vert="horz" wrap="square" lIns="0" tIns="15875" rIns="0" bIns="0" rtlCol="0">
            <a:spAutoFit/>
          </a:bodyPr>
          <a:lstStyle/>
          <a:p>
            <a:pPr marL="38100">
              <a:spcBef>
                <a:spcPts val="125"/>
              </a:spcBef>
            </a:pPr>
            <a:r>
              <a:rPr sz="150" spc="37" baseline="27777" dirty="0">
                <a:latin typeface="MS UI Gothic"/>
                <a:cs typeface="MS UI Gothic"/>
              </a:rPr>
              <a:t>●● </a:t>
            </a:r>
            <a:r>
              <a:rPr sz="150" spc="75" baseline="27777" dirty="0">
                <a:latin typeface="MS UI Gothic"/>
                <a:cs typeface="MS UI Gothic"/>
              </a:rPr>
              <a:t> </a:t>
            </a:r>
            <a:r>
              <a:rPr sz="100" spc="20" dirty="0">
                <a:latin typeface="MS UI Gothic"/>
                <a:cs typeface="MS UI Gothic"/>
              </a:rPr>
              <a:t>●</a:t>
            </a:r>
            <a:endParaRPr sz="100">
              <a:latin typeface="MS UI Gothic"/>
              <a:cs typeface="MS UI Gothic"/>
            </a:endParaRPr>
          </a:p>
        </p:txBody>
      </p:sp>
      <p:sp>
        <p:nvSpPr>
          <p:cNvPr id="234" name="object 234"/>
          <p:cNvSpPr txBox="1"/>
          <p:nvPr/>
        </p:nvSpPr>
        <p:spPr>
          <a:xfrm>
            <a:off x="3854836" y="2758059"/>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35" name="object 235"/>
          <p:cNvSpPr txBox="1"/>
          <p:nvPr/>
        </p:nvSpPr>
        <p:spPr>
          <a:xfrm>
            <a:off x="3934410" y="2713686"/>
            <a:ext cx="158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a:spcBef>
                <a:spcPts val="5"/>
              </a:spcBef>
            </a:pPr>
            <a:r>
              <a:rPr sz="100" spc="20" dirty="0">
                <a:latin typeface="MS UI Gothic"/>
                <a:cs typeface="MS UI Gothic"/>
              </a:rPr>
              <a:t>●</a:t>
            </a:r>
            <a:endParaRPr sz="100">
              <a:latin typeface="MS UI Gothic"/>
              <a:cs typeface="MS UI Gothic"/>
            </a:endParaRPr>
          </a:p>
        </p:txBody>
      </p:sp>
      <p:sp>
        <p:nvSpPr>
          <p:cNvPr id="236" name="object 236"/>
          <p:cNvSpPr txBox="1"/>
          <p:nvPr/>
        </p:nvSpPr>
        <p:spPr>
          <a:xfrm>
            <a:off x="3858854" y="2739056"/>
            <a:ext cx="133985" cy="31419"/>
          </a:xfrm>
          <a:prstGeom prst="rect">
            <a:avLst/>
          </a:prstGeom>
        </p:spPr>
        <p:txBody>
          <a:bodyPr vert="horz" wrap="square" lIns="0" tIns="15875" rIns="0" bIns="0" rtlCol="0">
            <a:spAutoFit/>
          </a:bodyPr>
          <a:lstStyle/>
          <a:p>
            <a:pPr marL="25400">
              <a:spcBef>
                <a:spcPts val="125"/>
              </a:spcBef>
            </a:pPr>
            <a:r>
              <a:rPr sz="100" spc="20" dirty="0">
                <a:latin typeface="MS UI Gothic"/>
                <a:cs typeface="MS UI Gothic"/>
              </a:rPr>
              <a:t>● </a:t>
            </a:r>
            <a:r>
              <a:rPr sz="100" spc="55" dirty="0">
                <a:latin typeface="MS UI Gothic"/>
                <a:cs typeface="MS UI Gothic"/>
              </a:rPr>
              <a:t> </a:t>
            </a:r>
            <a:r>
              <a:rPr sz="150" spc="30" baseline="27777" dirty="0">
                <a:latin typeface="MS UI Gothic"/>
                <a:cs typeface="MS UI Gothic"/>
              </a:rPr>
              <a:t>● </a:t>
            </a:r>
            <a:r>
              <a:rPr sz="150" spc="89" baseline="27777" dirty="0">
                <a:latin typeface="MS UI Gothic"/>
                <a:cs typeface="MS UI Gothic"/>
              </a:rPr>
              <a:t> </a:t>
            </a:r>
            <a:r>
              <a:rPr sz="150" spc="30" baseline="27777" dirty="0">
                <a:latin typeface="MS UI Gothic"/>
                <a:cs typeface="MS UI Gothic"/>
              </a:rPr>
              <a:t>●</a:t>
            </a:r>
            <a:endParaRPr sz="150" baseline="27777">
              <a:latin typeface="MS UI Gothic"/>
              <a:cs typeface="MS UI Gothic"/>
            </a:endParaRPr>
          </a:p>
        </p:txBody>
      </p:sp>
      <p:sp>
        <p:nvSpPr>
          <p:cNvPr id="237" name="object 237"/>
          <p:cNvSpPr txBox="1"/>
          <p:nvPr/>
        </p:nvSpPr>
        <p:spPr>
          <a:xfrm>
            <a:off x="3875573" y="2700127"/>
            <a:ext cx="150495" cy="31419"/>
          </a:xfrm>
          <a:prstGeom prst="rect">
            <a:avLst/>
          </a:prstGeom>
        </p:spPr>
        <p:txBody>
          <a:bodyPr vert="horz" wrap="square" lIns="0" tIns="15875" rIns="0" bIns="0" rtlCol="0">
            <a:spAutoFit/>
          </a:bodyPr>
          <a:lstStyle/>
          <a:p>
            <a:pPr marL="25400">
              <a:spcBef>
                <a:spcPts val="125"/>
              </a:spcBef>
            </a:pPr>
            <a:r>
              <a:rPr sz="100" spc="20" dirty="0">
                <a:latin typeface="MS UI Gothic"/>
                <a:cs typeface="MS UI Gothic"/>
              </a:rPr>
              <a:t>●        </a:t>
            </a:r>
            <a:r>
              <a:rPr sz="150" spc="37" baseline="27777" dirty="0">
                <a:latin typeface="MS UI Gothic"/>
                <a:cs typeface="MS UI Gothic"/>
              </a:rPr>
              <a:t>●</a:t>
            </a:r>
            <a:r>
              <a:rPr sz="100" spc="25" dirty="0">
                <a:latin typeface="MS UI Gothic"/>
                <a:cs typeface="MS UI Gothic"/>
              </a:rPr>
              <a:t>●</a:t>
            </a:r>
            <a:endParaRPr sz="100">
              <a:latin typeface="MS UI Gothic"/>
              <a:cs typeface="MS UI Gothic"/>
            </a:endParaRPr>
          </a:p>
        </p:txBody>
      </p:sp>
      <p:sp>
        <p:nvSpPr>
          <p:cNvPr id="238" name="object 238"/>
          <p:cNvSpPr txBox="1"/>
          <p:nvPr/>
        </p:nvSpPr>
        <p:spPr>
          <a:xfrm>
            <a:off x="3988535" y="2751692"/>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39" name="object 239"/>
          <p:cNvSpPr txBox="1"/>
          <p:nvPr/>
        </p:nvSpPr>
        <p:spPr>
          <a:xfrm>
            <a:off x="4038691" y="2931756"/>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40" name="object 240"/>
          <p:cNvSpPr txBox="1"/>
          <p:nvPr/>
        </p:nvSpPr>
        <p:spPr>
          <a:xfrm>
            <a:off x="3967153" y="2822308"/>
            <a:ext cx="217804" cy="77585"/>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50800">
              <a:spcBef>
                <a:spcPts val="5"/>
              </a:spcBef>
            </a:pPr>
            <a:r>
              <a:rPr sz="100" spc="20" dirty="0">
                <a:latin typeface="MS UI Gothic"/>
                <a:cs typeface="MS UI Gothic"/>
              </a:rPr>
              <a:t>●         </a:t>
            </a:r>
            <a:r>
              <a:rPr sz="100" spc="50" dirty="0">
                <a:latin typeface="MS UI Gothic"/>
                <a:cs typeface="MS UI Gothic"/>
              </a:rPr>
              <a:t> </a:t>
            </a:r>
            <a:r>
              <a:rPr sz="150" spc="37" baseline="27777" dirty="0">
                <a:latin typeface="MS UI Gothic"/>
                <a:cs typeface="MS UI Gothic"/>
              </a:rPr>
              <a:t>●</a:t>
            </a:r>
            <a:r>
              <a:rPr sz="100" spc="25" dirty="0">
                <a:latin typeface="MS UI Gothic"/>
                <a:cs typeface="MS UI Gothic"/>
              </a:rPr>
              <a:t>●</a:t>
            </a:r>
            <a:endParaRPr sz="100">
              <a:latin typeface="MS UI Gothic"/>
              <a:cs typeface="MS UI Gothic"/>
            </a:endParaRPr>
          </a:p>
          <a:p>
            <a:pPr>
              <a:lnSpc>
                <a:spcPct val="100000"/>
              </a:lnSpc>
            </a:pPr>
            <a:endParaRPr sz="100">
              <a:latin typeface="MS UI Gothic"/>
              <a:cs typeface="MS UI Gothic"/>
            </a:endParaRPr>
          </a:p>
          <a:p>
            <a:pPr>
              <a:lnSpc>
                <a:spcPct val="100000"/>
              </a:lnSpc>
            </a:pPr>
            <a:endParaRPr sz="100">
              <a:latin typeface="MS UI Gothic"/>
              <a:cs typeface="MS UI Gothic"/>
            </a:endParaRPr>
          </a:p>
          <a:p>
            <a:pPr marL="67310"/>
            <a:r>
              <a:rPr sz="150" spc="30" baseline="55555" dirty="0">
                <a:latin typeface="MS UI Gothic"/>
                <a:cs typeface="MS UI Gothic"/>
              </a:rPr>
              <a:t>● </a:t>
            </a:r>
            <a:r>
              <a:rPr sz="150" spc="82" baseline="55555" dirty="0">
                <a:latin typeface="MS UI Gothic"/>
                <a:cs typeface="MS UI Gothic"/>
              </a:rPr>
              <a:t> </a:t>
            </a:r>
            <a:r>
              <a:rPr sz="150" spc="37" baseline="27777" dirty="0">
                <a:latin typeface="MS UI Gothic"/>
                <a:cs typeface="MS UI Gothic"/>
              </a:rPr>
              <a:t>●</a:t>
            </a:r>
            <a:r>
              <a:rPr sz="100" spc="25" dirty="0">
                <a:latin typeface="MS UI Gothic"/>
                <a:cs typeface="MS UI Gothic"/>
              </a:rPr>
              <a:t>●</a:t>
            </a:r>
            <a:endParaRPr sz="100">
              <a:latin typeface="MS UI Gothic"/>
              <a:cs typeface="MS UI Gothic"/>
            </a:endParaRPr>
          </a:p>
        </p:txBody>
      </p:sp>
      <p:sp>
        <p:nvSpPr>
          <p:cNvPr id="241" name="object 241"/>
          <p:cNvSpPr txBox="1"/>
          <p:nvPr/>
        </p:nvSpPr>
        <p:spPr>
          <a:xfrm>
            <a:off x="4122235" y="2762578"/>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42" name="object 242"/>
          <p:cNvSpPr txBox="1"/>
          <p:nvPr/>
        </p:nvSpPr>
        <p:spPr>
          <a:xfrm>
            <a:off x="4155672" y="2692886"/>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43" name="object 243"/>
          <p:cNvSpPr txBox="1"/>
          <p:nvPr/>
        </p:nvSpPr>
        <p:spPr>
          <a:xfrm>
            <a:off x="4113552" y="2647639"/>
            <a:ext cx="125730"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38100">
              <a:spcBef>
                <a:spcPts val="5"/>
              </a:spcBef>
            </a:pPr>
            <a:r>
              <a:rPr sz="100" spc="20" dirty="0">
                <a:latin typeface="MS UI Gothic"/>
                <a:cs typeface="MS UI Gothic"/>
              </a:rPr>
              <a:t>● </a:t>
            </a:r>
            <a:r>
              <a:rPr sz="100" spc="55" dirty="0">
                <a:latin typeface="MS UI Gothic"/>
                <a:cs typeface="MS UI Gothic"/>
              </a:rPr>
              <a:t> </a:t>
            </a:r>
            <a:r>
              <a:rPr sz="150" spc="30" baseline="27777" dirty="0">
                <a:latin typeface="MS UI Gothic"/>
                <a:cs typeface="MS UI Gothic"/>
              </a:rPr>
              <a:t>●</a:t>
            </a:r>
            <a:endParaRPr sz="150" baseline="27777">
              <a:latin typeface="MS UI Gothic"/>
              <a:cs typeface="MS UI Gothic"/>
            </a:endParaRPr>
          </a:p>
        </p:txBody>
      </p:sp>
      <p:sp>
        <p:nvSpPr>
          <p:cNvPr id="244" name="object 244"/>
          <p:cNvSpPr txBox="1"/>
          <p:nvPr/>
        </p:nvSpPr>
        <p:spPr>
          <a:xfrm>
            <a:off x="4189109" y="2674806"/>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45" name="object 245"/>
          <p:cNvSpPr txBox="1"/>
          <p:nvPr/>
        </p:nvSpPr>
        <p:spPr>
          <a:xfrm>
            <a:off x="4205779" y="2813220"/>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46" name="object 246"/>
          <p:cNvSpPr txBox="1"/>
          <p:nvPr/>
        </p:nvSpPr>
        <p:spPr>
          <a:xfrm>
            <a:off x="4222497" y="2764377"/>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47" name="object 247"/>
          <p:cNvSpPr txBox="1"/>
          <p:nvPr/>
        </p:nvSpPr>
        <p:spPr>
          <a:xfrm>
            <a:off x="4239215" y="2800583"/>
            <a:ext cx="91440" cy="46808"/>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50" spc="30" baseline="27777" dirty="0">
                <a:latin typeface="MS UI Gothic"/>
                <a:cs typeface="MS UI Gothic"/>
              </a:rPr>
              <a:t>●</a:t>
            </a:r>
            <a:r>
              <a:rPr sz="150" spc="30" baseline="27777" dirty="0">
                <a:latin typeface="Times New Roman"/>
                <a:cs typeface="Times New Roman"/>
              </a:rPr>
              <a:t>          </a:t>
            </a:r>
            <a:r>
              <a:rPr sz="150" spc="-7" baseline="27777" dirty="0">
                <a:latin typeface="Times New Roman"/>
                <a:cs typeface="Times New Roman"/>
              </a:rPr>
              <a:t> </a:t>
            </a:r>
            <a:r>
              <a:rPr sz="100" spc="20" dirty="0">
                <a:latin typeface="MS UI Gothic"/>
                <a:cs typeface="MS UI Gothic"/>
              </a:rPr>
              <a:t>●</a:t>
            </a:r>
            <a:endParaRPr sz="100">
              <a:latin typeface="MS UI Gothic"/>
              <a:cs typeface="MS UI Gothic"/>
            </a:endParaRPr>
          </a:p>
        </p:txBody>
      </p:sp>
      <p:sp>
        <p:nvSpPr>
          <p:cNvPr id="248" name="object 248"/>
          <p:cNvSpPr txBox="1"/>
          <p:nvPr/>
        </p:nvSpPr>
        <p:spPr>
          <a:xfrm>
            <a:off x="4356197" y="2732689"/>
            <a:ext cx="4127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endParaRPr sz="100">
              <a:latin typeface="MS UI Gothic"/>
              <a:cs typeface="MS UI Gothic"/>
            </a:endParaRPr>
          </a:p>
        </p:txBody>
      </p:sp>
      <p:sp>
        <p:nvSpPr>
          <p:cNvPr id="249" name="object 249"/>
          <p:cNvSpPr txBox="1"/>
          <p:nvPr/>
        </p:nvSpPr>
        <p:spPr>
          <a:xfrm>
            <a:off x="4255934" y="2826827"/>
            <a:ext cx="158750" cy="46808"/>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12700">
              <a:spcBef>
                <a:spcPts val="5"/>
              </a:spcBef>
            </a:pPr>
            <a:r>
              <a:rPr sz="100" spc="20" dirty="0">
                <a:latin typeface="MS UI Gothic"/>
                <a:cs typeface="MS UI Gothic"/>
              </a:rPr>
              <a:t>●</a:t>
            </a:r>
            <a:r>
              <a:rPr sz="100" spc="20" dirty="0">
                <a:latin typeface="Times New Roman"/>
                <a:cs typeface="Times New Roman"/>
              </a:rPr>
              <a:t>                               </a:t>
            </a:r>
            <a:r>
              <a:rPr sz="100" spc="-5" dirty="0">
                <a:latin typeface="Times New Roman"/>
                <a:cs typeface="Times New Roman"/>
              </a:rPr>
              <a:t> </a:t>
            </a:r>
            <a:r>
              <a:rPr sz="100" spc="20" dirty="0">
                <a:latin typeface="MS UI Gothic"/>
                <a:cs typeface="MS UI Gothic"/>
              </a:rPr>
              <a:t>●</a:t>
            </a:r>
            <a:endParaRPr sz="100">
              <a:latin typeface="MS UI Gothic"/>
              <a:cs typeface="MS UI Gothic"/>
            </a:endParaRPr>
          </a:p>
        </p:txBody>
      </p:sp>
      <p:sp>
        <p:nvSpPr>
          <p:cNvPr id="250" name="object 250"/>
          <p:cNvSpPr txBox="1"/>
          <p:nvPr/>
        </p:nvSpPr>
        <p:spPr>
          <a:xfrm>
            <a:off x="4452489" y="2896472"/>
            <a:ext cx="33020" cy="46808"/>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a:spcBef>
                <a:spcPts val="5"/>
              </a:spcBef>
            </a:pPr>
            <a:r>
              <a:rPr sz="100" spc="20" dirty="0">
                <a:latin typeface="MS UI Gothic"/>
                <a:cs typeface="MS UI Gothic"/>
              </a:rPr>
              <a:t>●</a:t>
            </a:r>
            <a:endParaRPr sz="100">
              <a:latin typeface="MS UI Gothic"/>
              <a:cs typeface="MS UI Gothic"/>
            </a:endParaRPr>
          </a:p>
          <a:p>
            <a:pPr marL="16510">
              <a:spcBef>
                <a:spcPts val="5"/>
              </a:spcBef>
            </a:pPr>
            <a:r>
              <a:rPr sz="100" spc="20" dirty="0">
                <a:latin typeface="MS UI Gothic"/>
                <a:cs typeface="MS UI Gothic"/>
              </a:rPr>
              <a:t>●</a:t>
            </a:r>
            <a:endParaRPr sz="100">
              <a:latin typeface="MS UI Gothic"/>
              <a:cs typeface="MS UI Gothic"/>
            </a:endParaRPr>
          </a:p>
        </p:txBody>
      </p:sp>
      <p:sp>
        <p:nvSpPr>
          <p:cNvPr id="251" name="object 251"/>
          <p:cNvSpPr txBox="1"/>
          <p:nvPr/>
        </p:nvSpPr>
        <p:spPr>
          <a:xfrm>
            <a:off x="4280690" y="2860265"/>
            <a:ext cx="259715" cy="31419"/>
          </a:xfrm>
          <a:prstGeom prst="rect">
            <a:avLst/>
          </a:prstGeom>
        </p:spPr>
        <p:txBody>
          <a:bodyPr vert="horz" wrap="square" lIns="0" tIns="635" rIns="0" bIns="0" rtlCol="0">
            <a:spAutoFit/>
          </a:bodyPr>
          <a:lstStyle/>
          <a:p>
            <a:pPr>
              <a:spcBef>
                <a:spcPts val="5"/>
              </a:spcBef>
            </a:pPr>
            <a:endParaRPr sz="100">
              <a:latin typeface="Times New Roman"/>
              <a:cs typeface="Times New Roman"/>
            </a:endParaRPr>
          </a:p>
          <a:p>
            <a:pPr marL="38100">
              <a:spcBef>
                <a:spcPts val="5"/>
              </a:spcBef>
              <a:tabLst>
                <a:tab pos="205104" algn="l"/>
              </a:tabLst>
            </a:pPr>
            <a:r>
              <a:rPr sz="100" spc="20" dirty="0">
                <a:latin typeface="MS UI Gothic"/>
                <a:cs typeface="MS UI Gothic"/>
              </a:rPr>
              <a:t>●</a:t>
            </a:r>
            <a:r>
              <a:rPr sz="100" spc="20" dirty="0">
                <a:latin typeface="Times New Roman"/>
                <a:cs typeface="Times New Roman"/>
              </a:rPr>
              <a:t>	</a:t>
            </a:r>
            <a:r>
              <a:rPr sz="100" spc="20" dirty="0">
                <a:latin typeface="MS UI Gothic"/>
                <a:cs typeface="MS UI Gothic"/>
              </a:rPr>
              <a:t>●</a:t>
            </a:r>
            <a:endParaRPr sz="100">
              <a:latin typeface="MS UI Gothic"/>
              <a:cs typeface="MS UI Gothic"/>
            </a:endParaRPr>
          </a:p>
        </p:txBody>
      </p:sp>
      <p:sp>
        <p:nvSpPr>
          <p:cNvPr id="252" name="object 252"/>
          <p:cNvSpPr txBox="1"/>
          <p:nvPr/>
        </p:nvSpPr>
        <p:spPr>
          <a:xfrm>
            <a:off x="4284708" y="2785177"/>
            <a:ext cx="339090" cy="41678"/>
          </a:xfrm>
          <a:prstGeom prst="rect">
            <a:avLst/>
          </a:prstGeom>
        </p:spPr>
        <p:txBody>
          <a:bodyPr vert="horz" wrap="square" lIns="0" tIns="15875" rIns="0" bIns="0" rtlCol="0">
            <a:spAutoFit/>
          </a:bodyPr>
          <a:lstStyle/>
          <a:p>
            <a:pPr marL="50800">
              <a:lnSpc>
                <a:spcPts val="85"/>
              </a:lnSpc>
              <a:spcBef>
                <a:spcPts val="125"/>
              </a:spcBef>
            </a:pPr>
            <a:r>
              <a:rPr sz="100" spc="25" dirty="0">
                <a:latin typeface="MS UI Gothic"/>
                <a:cs typeface="MS UI Gothic"/>
              </a:rPr>
              <a:t>●</a:t>
            </a:r>
            <a:r>
              <a:rPr sz="150" spc="37" baseline="55555" dirty="0">
                <a:latin typeface="MS UI Gothic"/>
                <a:cs typeface="MS UI Gothic"/>
              </a:rPr>
              <a:t>●</a:t>
            </a:r>
            <a:endParaRPr sz="150" baseline="55555">
              <a:latin typeface="MS UI Gothic"/>
              <a:cs typeface="MS UI Gothic"/>
            </a:endParaRPr>
          </a:p>
          <a:p>
            <a:pPr marR="30480" algn="r">
              <a:lnSpc>
                <a:spcPts val="85"/>
              </a:lnSpc>
            </a:pPr>
            <a:r>
              <a:rPr sz="100" spc="20" dirty="0">
                <a:latin typeface="MS UI Gothic"/>
                <a:cs typeface="MS UI Gothic"/>
              </a:rPr>
              <a:t>●</a:t>
            </a:r>
            <a:endParaRPr sz="100">
              <a:latin typeface="MS UI Gothic"/>
              <a:cs typeface="MS UI Gothic"/>
            </a:endParaRPr>
          </a:p>
        </p:txBody>
      </p:sp>
      <p:sp>
        <p:nvSpPr>
          <p:cNvPr id="253" name="object 253"/>
          <p:cNvSpPr txBox="1"/>
          <p:nvPr/>
        </p:nvSpPr>
        <p:spPr>
          <a:xfrm>
            <a:off x="4259952" y="2844906"/>
            <a:ext cx="384810" cy="72456"/>
          </a:xfrm>
          <a:prstGeom prst="rect">
            <a:avLst/>
          </a:prstGeom>
        </p:spPr>
        <p:txBody>
          <a:bodyPr vert="horz" wrap="square" lIns="0" tIns="15875" rIns="0" bIns="0" rtlCol="0">
            <a:spAutoFit/>
          </a:bodyPr>
          <a:lstStyle/>
          <a:p>
            <a:pPr marL="25400">
              <a:spcBef>
                <a:spcPts val="125"/>
              </a:spcBef>
              <a:tabLst>
                <a:tab pos="292735" algn="l"/>
              </a:tabLst>
            </a:pPr>
            <a:r>
              <a:rPr sz="100" spc="20" dirty="0">
                <a:latin typeface="MS UI Gothic"/>
                <a:cs typeface="MS UI Gothic"/>
              </a:rPr>
              <a:t>●              </a:t>
            </a:r>
            <a:r>
              <a:rPr sz="100" spc="60" dirty="0">
                <a:latin typeface="MS UI Gothic"/>
                <a:cs typeface="MS UI Gothic"/>
              </a:rPr>
              <a:t> </a:t>
            </a:r>
            <a:r>
              <a:rPr sz="150" spc="30" baseline="27777" dirty="0">
                <a:latin typeface="MS UI Gothic"/>
                <a:cs typeface="MS UI Gothic"/>
              </a:rPr>
              <a:t>●</a:t>
            </a:r>
            <a:r>
              <a:rPr sz="150" spc="30" baseline="27777" dirty="0">
                <a:latin typeface="Times New Roman"/>
                <a:cs typeface="Times New Roman"/>
              </a:rPr>
              <a:t>	</a:t>
            </a:r>
            <a:r>
              <a:rPr sz="150" spc="30" baseline="55555" dirty="0">
                <a:latin typeface="MS UI Gothic"/>
                <a:cs typeface="MS UI Gothic"/>
              </a:rPr>
              <a:t>● </a:t>
            </a:r>
            <a:r>
              <a:rPr sz="150" spc="89" baseline="55555" dirty="0">
                <a:latin typeface="MS UI Gothic"/>
                <a:cs typeface="MS UI Gothic"/>
              </a:rPr>
              <a:t> </a:t>
            </a:r>
            <a:r>
              <a:rPr sz="100" spc="20" dirty="0">
                <a:latin typeface="MS UI Gothic"/>
                <a:cs typeface="MS UI Gothic"/>
              </a:rPr>
              <a:t>●</a:t>
            </a:r>
            <a:endParaRPr sz="100">
              <a:latin typeface="MS UI Gothic"/>
              <a:cs typeface="MS UI Gothic"/>
            </a:endParaRPr>
          </a:p>
          <a:p>
            <a:pPr marL="158750">
              <a:spcBef>
                <a:spcPts val="150"/>
              </a:spcBef>
            </a:pPr>
            <a:r>
              <a:rPr sz="150" spc="37" baseline="27777" dirty="0">
                <a:latin typeface="MS UI Gothic"/>
                <a:cs typeface="MS UI Gothic"/>
              </a:rPr>
              <a:t>●●      </a:t>
            </a:r>
            <a:r>
              <a:rPr sz="150" spc="60" baseline="27777" dirty="0">
                <a:latin typeface="MS UI Gothic"/>
                <a:cs typeface="MS UI Gothic"/>
              </a:rPr>
              <a:t> </a:t>
            </a:r>
            <a:r>
              <a:rPr sz="100" spc="25" dirty="0">
                <a:latin typeface="MS UI Gothic"/>
                <a:cs typeface="MS UI Gothic"/>
              </a:rPr>
              <a:t>●</a:t>
            </a:r>
            <a:r>
              <a:rPr sz="150" spc="37" baseline="55555" dirty="0">
                <a:latin typeface="MS UI Gothic"/>
                <a:cs typeface="MS UI Gothic"/>
              </a:rPr>
              <a:t>●</a:t>
            </a:r>
            <a:r>
              <a:rPr sz="100" spc="25" dirty="0">
                <a:latin typeface="MS UI Gothic"/>
                <a:cs typeface="MS UI Gothic"/>
              </a:rPr>
              <a:t>●      </a:t>
            </a:r>
            <a:r>
              <a:rPr sz="100" spc="45" dirty="0">
                <a:latin typeface="MS UI Gothic"/>
                <a:cs typeface="MS UI Gothic"/>
              </a:rPr>
              <a:t> </a:t>
            </a:r>
            <a:r>
              <a:rPr sz="150" spc="30" baseline="55555" dirty="0">
                <a:latin typeface="MS UI Gothic"/>
                <a:cs typeface="MS UI Gothic"/>
              </a:rPr>
              <a:t>●</a:t>
            </a:r>
            <a:endParaRPr sz="150" baseline="55555">
              <a:latin typeface="MS UI Gothic"/>
              <a:cs typeface="MS UI Gothic"/>
            </a:endParaRPr>
          </a:p>
        </p:txBody>
      </p:sp>
      <p:sp>
        <p:nvSpPr>
          <p:cNvPr id="254" name="object 254"/>
          <p:cNvSpPr txBox="1"/>
          <p:nvPr/>
        </p:nvSpPr>
        <p:spPr>
          <a:xfrm>
            <a:off x="3065858" y="3191670"/>
            <a:ext cx="112395" cy="59632"/>
          </a:xfrm>
          <a:prstGeom prst="rect">
            <a:avLst/>
          </a:prstGeom>
        </p:spPr>
        <p:txBody>
          <a:bodyPr vert="horz" wrap="square" lIns="0" tIns="13335" rIns="0" bIns="0" rtlCol="0">
            <a:spAutoFit/>
          </a:bodyPr>
          <a:lstStyle/>
          <a:p>
            <a:pPr marL="12700">
              <a:spcBef>
                <a:spcPts val="105"/>
              </a:spcBef>
            </a:pPr>
            <a:r>
              <a:rPr sz="300" dirty="0">
                <a:latin typeface="Microsoft Sans Serif"/>
                <a:cs typeface="Microsoft Sans Serif"/>
              </a:rPr>
              <a:t>Time</a:t>
            </a:r>
            <a:endParaRPr sz="300">
              <a:latin typeface="Microsoft Sans Serif"/>
              <a:cs typeface="Microsoft Sans Serif"/>
            </a:endParaRPr>
          </a:p>
        </p:txBody>
      </p:sp>
      <p:sp>
        <p:nvSpPr>
          <p:cNvPr id="255" name="object 255"/>
          <p:cNvSpPr txBox="1"/>
          <p:nvPr/>
        </p:nvSpPr>
        <p:spPr>
          <a:xfrm>
            <a:off x="1319586" y="2696555"/>
            <a:ext cx="46166" cy="234315"/>
          </a:xfrm>
          <a:prstGeom prst="rect">
            <a:avLst/>
          </a:prstGeom>
        </p:spPr>
        <p:txBody>
          <a:bodyPr vert="vert270" wrap="square" lIns="0" tIns="9525" rIns="0" bIns="0" rtlCol="0">
            <a:spAutoFit/>
          </a:bodyPr>
          <a:lstStyle/>
          <a:p>
            <a:pPr marL="12700">
              <a:spcBef>
                <a:spcPts val="75"/>
              </a:spcBef>
            </a:pPr>
            <a:r>
              <a:rPr sz="300" dirty="0">
                <a:latin typeface="Microsoft Sans Serif"/>
                <a:cs typeface="Microsoft Sans Serif"/>
              </a:rPr>
              <a:t>diff(chic</a:t>
            </a:r>
            <a:r>
              <a:rPr sz="300" spc="-10" dirty="0">
                <a:latin typeface="Microsoft Sans Serif"/>
                <a:cs typeface="Microsoft Sans Serif"/>
              </a:rPr>
              <a:t>k</a:t>
            </a:r>
            <a:r>
              <a:rPr sz="300" dirty="0">
                <a:latin typeface="Microsoft Sans Serif"/>
                <a:cs typeface="Microsoft Sans Serif"/>
              </a:rPr>
              <a:t>en)</a:t>
            </a:r>
            <a:endParaRPr sz="300">
              <a:latin typeface="Microsoft Sans Serif"/>
              <a:cs typeface="Microsoft Sans Serif"/>
            </a:endParaRPr>
          </a:p>
        </p:txBody>
      </p:sp>
      <p:sp>
        <p:nvSpPr>
          <p:cNvPr id="256" name="object 256"/>
          <p:cNvSpPr/>
          <p:nvPr/>
        </p:nvSpPr>
        <p:spPr>
          <a:xfrm>
            <a:off x="1492192" y="2559590"/>
            <a:ext cx="3235960" cy="531495"/>
          </a:xfrm>
          <a:custGeom>
            <a:avLst/>
            <a:gdLst/>
            <a:ahLst/>
            <a:cxnLst/>
            <a:rect l="l" t="t" r="r" b="b"/>
            <a:pathLst>
              <a:path w="3235960" h="531494">
                <a:moveTo>
                  <a:pt x="810605" y="508165"/>
                </a:moveTo>
                <a:lnTo>
                  <a:pt x="2816147" y="508165"/>
                </a:lnTo>
              </a:path>
              <a:path w="3235960" h="531494">
                <a:moveTo>
                  <a:pt x="810605" y="508165"/>
                </a:moveTo>
                <a:lnTo>
                  <a:pt x="810605" y="531250"/>
                </a:lnTo>
              </a:path>
              <a:path w="3235960" h="531494">
                <a:moveTo>
                  <a:pt x="1813376" y="508165"/>
                </a:moveTo>
                <a:lnTo>
                  <a:pt x="1813376" y="531250"/>
                </a:lnTo>
              </a:path>
              <a:path w="3235960" h="531494">
                <a:moveTo>
                  <a:pt x="2816147" y="508165"/>
                </a:moveTo>
                <a:lnTo>
                  <a:pt x="2816147" y="531250"/>
                </a:lnTo>
              </a:path>
              <a:path w="3235960" h="531494">
                <a:moveTo>
                  <a:pt x="23133" y="474874"/>
                </a:moveTo>
                <a:lnTo>
                  <a:pt x="23133" y="22404"/>
                </a:lnTo>
              </a:path>
              <a:path w="3235960" h="531494">
                <a:moveTo>
                  <a:pt x="23133" y="474874"/>
                </a:moveTo>
                <a:lnTo>
                  <a:pt x="0" y="474874"/>
                </a:lnTo>
              </a:path>
              <a:path w="3235960" h="531494">
                <a:moveTo>
                  <a:pt x="23133" y="384380"/>
                </a:moveTo>
                <a:lnTo>
                  <a:pt x="0" y="384380"/>
                </a:lnTo>
              </a:path>
              <a:path w="3235960" h="531494">
                <a:moveTo>
                  <a:pt x="23133" y="293886"/>
                </a:moveTo>
                <a:lnTo>
                  <a:pt x="0" y="293886"/>
                </a:lnTo>
              </a:path>
              <a:path w="3235960" h="531494">
                <a:moveTo>
                  <a:pt x="23133" y="203392"/>
                </a:moveTo>
                <a:lnTo>
                  <a:pt x="0" y="203392"/>
                </a:lnTo>
              </a:path>
              <a:path w="3235960" h="531494">
                <a:moveTo>
                  <a:pt x="23133" y="112898"/>
                </a:moveTo>
                <a:lnTo>
                  <a:pt x="0" y="112898"/>
                </a:lnTo>
              </a:path>
              <a:path w="3235960" h="531494">
                <a:moveTo>
                  <a:pt x="23133" y="22404"/>
                </a:moveTo>
                <a:lnTo>
                  <a:pt x="0" y="22404"/>
                </a:lnTo>
              </a:path>
              <a:path w="3235960" h="531494">
                <a:moveTo>
                  <a:pt x="23133" y="508165"/>
                </a:moveTo>
                <a:lnTo>
                  <a:pt x="3235957" y="508165"/>
                </a:lnTo>
                <a:lnTo>
                  <a:pt x="3235957" y="0"/>
                </a:lnTo>
                <a:lnTo>
                  <a:pt x="23133" y="0"/>
                </a:lnTo>
                <a:lnTo>
                  <a:pt x="23133" y="508165"/>
                </a:lnTo>
              </a:path>
            </a:pathLst>
          </a:custGeom>
          <a:ln w="3645">
            <a:solidFill>
              <a:srgbClr val="000000"/>
            </a:solidFill>
          </a:ln>
        </p:spPr>
        <p:txBody>
          <a:bodyPr wrap="square" lIns="0" tIns="0" rIns="0" bIns="0" rtlCol="0"/>
          <a:lstStyle/>
          <a:p>
            <a:endParaRPr/>
          </a:p>
        </p:txBody>
      </p:sp>
      <p:sp>
        <p:nvSpPr>
          <p:cNvPr id="257" name="object 257"/>
          <p:cNvSpPr txBox="1"/>
          <p:nvPr/>
        </p:nvSpPr>
        <p:spPr>
          <a:xfrm>
            <a:off x="2246893" y="3099329"/>
            <a:ext cx="112395" cy="59632"/>
          </a:xfrm>
          <a:prstGeom prst="rect">
            <a:avLst/>
          </a:prstGeom>
        </p:spPr>
        <p:txBody>
          <a:bodyPr vert="horz" wrap="square" lIns="0" tIns="13335" rIns="0" bIns="0" rtlCol="0">
            <a:spAutoFit/>
          </a:bodyPr>
          <a:lstStyle/>
          <a:p>
            <a:pPr marL="12700">
              <a:spcBef>
                <a:spcPts val="105"/>
              </a:spcBef>
            </a:pPr>
            <a:r>
              <a:rPr sz="300" dirty="0">
                <a:latin typeface="Microsoft Sans Serif"/>
                <a:cs typeface="Microsoft Sans Serif"/>
              </a:rPr>
              <a:t>2005</a:t>
            </a:r>
            <a:endParaRPr sz="300">
              <a:latin typeface="Microsoft Sans Serif"/>
              <a:cs typeface="Microsoft Sans Serif"/>
            </a:endParaRPr>
          </a:p>
        </p:txBody>
      </p:sp>
      <p:sp>
        <p:nvSpPr>
          <p:cNvPr id="258" name="object 258"/>
          <p:cNvSpPr txBox="1"/>
          <p:nvPr/>
        </p:nvSpPr>
        <p:spPr>
          <a:xfrm>
            <a:off x="3249616" y="3099329"/>
            <a:ext cx="112395" cy="59632"/>
          </a:xfrm>
          <a:prstGeom prst="rect">
            <a:avLst/>
          </a:prstGeom>
        </p:spPr>
        <p:txBody>
          <a:bodyPr vert="horz" wrap="square" lIns="0" tIns="13335" rIns="0" bIns="0" rtlCol="0">
            <a:spAutoFit/>
          </a:bodyPr>
          <a:lstStyle/>
          <a:p>
            <a:pPr marL="12700">
              <a:spcBef>
                <a:spcPts val="105"/>
              </a:spcBef>
            </a:pPr>
            <a:r>
              <a:rPr sz="300" dirty="0">
                <a:latin typeface="Microsoft Sans Serif"/>
                <a:cs typeface="Microsoft Sans Serif"/>
              </a:rPr>
              <a:t>2010</a:t>
            </a:r>
            <a:endParaRPr sz="300">
              <a:latin typeface="Microsoft Sans Serif"/>
              <a:cs typeface="Microsoft Sans Serif"/>
            </a:endParaRPr>
          </a:p>
        </p:txBody>
      </p:sp>
      <p:sp>
        <p:nvSpPr>
          <p:cNvPr id="259" name="object 259"/>
          <p:cNvSpPr txBox="1"/>
          <p:nvPr/>
        </p:nvSpPr>
        <p:spPr>
          <a:xfrm>
            <a:off x="4252387" y="3099329"/>
            <a:ext cx="112395" cy="59632"/>
          </a:xfrm>
          <a:prstGeom prst="rect">
            <a:avLst/>
          </a:prstGeom>
        </p:spPr>
        <p:txBody>
          <a:bodyPr vert="horz" wrap="square" lIns="0" tIns="13335" rIns="0" bIns="0" rtlCol="0">
            <a:spAutoFit/>
          </a:bodyPr>
          <a:lstStyle/>
          <a:p>
            <a:pPr marL="12700">
              <a:spcBef>
                <a:spcPts val="105"/>
              </a:spcBef>
            </a:pPr>
            <a:r>
              <a:rPr sz="300" dirty="0">
                <a:latin typeface="Microsoft Sans Serif"/>
                <a:cs typeface="Microsoft Sans Serif"/>
              </a:rPr>
              <a:t>2015</a:t>
            </a:r>
            <a:endParaRPr sz="300">
              <a:latin typeface="Microsoft Sans Serif"/>
              <a:cs typeface="Microsoft Sans Serif"/>
            </a:endParaRPr>
          </a:p>
        </p:txBody>
      </p:sp>
      <p:sp>
        <p:nvSpPr>
          <p:cNvPr id="260" name="object 260"/>
          <p:cNvSpPr txBox="1"/>
          <p:nvPr/>
        </p:nvSpPr>
        <p:spPr>
          <a:xfrm>
            <a:off x="1411976" y="2558509"/>
            <a:ext cx="46166" cy="511175"/>
          </a:xfrm>
          <a:prstGeom prst="rect">
            <a:avLst/>
          </a:prstGeom>
        </p:spPr>
        <p:txBody>
          <a:bodyPr vert="vert270" wrap="square" lIns="0" tIns="9525" rIns="0" bIns="0" rtlCol="0">
            <a:spAutoFit/>
          </a:bodyPr>
          <a:lstStyle/>
          <a:p>
            <a:pPr marL="12700">
              <a:spcBef>
                <a:spcPts val="75"/>
              </a:spcBef>
            </a:pPr>
            <a:r>
              <a:rPr sz="300" dirty="0">
                <a:latin typeface="Microsoft Sans Serif"/>
                <a:cs typeface="Microsoft Sans Serif"/>
              </a:rPr>
              <a:t>−2  </a:t>
            </a:r>
            <a:r>
              <a:rPr sz="300" spc="-5" dirty="0">
                <a:latin typeface="Microsoft Sans Serif"/>
                <a:cs typeface="Microsoft Sans Serif"/>
              </a:rPr>
              <a:t> </a:t>
            </a:r>
            <a:r>
              <a:rPr sz="300" dirty="0">
                <a:latin typeface="Microsoft Sans Serif"/>
                <a:cs typeface="Microsoft Sans Serif"/>
              </a:rPr>
              <a:t>−1   </a:t>
            </a:r>
            <a:r>
              <a:rPr sz="300" spc="5" dirty="0">
                <a:latin typeface="Microsoft Sans Serif"/>
                <a:cs typeface="Microsoft Sans Serif"/>
              </a:rPr>
              <a:t> </a:t>
            </a:r>
            <a:r>
              <a:rPr sz="300" dirty="0">
                <a:latin typeface="Microsoft Sans Serif"/>
                <a:cs typeface="Microsoft Sans Serif"/>
              </a:rPr>
              <a:t>0      </a:t>
            </a:r>
            <a:r>
              <a:rPr sz="300" spc="-20" dirty="0">
                <a:latin typeface="Microsoft Sans Serif"/>
                <a:cs typeface="Microsoft Sans Serif"/>
              </a:rPr>
              <a:t> </a:t>
            </a:r>
            <a:r>
              <a:rPr sz="300" dirty="0">
                <a:latin typeface="Microsoft Sans Serif"/>
                <a:cs typeface="Microsoft Sans Serif"/>
              </a:rPr>
              <a:t>1      </a:t>
            </a:r>
            <a:r>
              <a:rPr sz="300" spc="-20" dirty="0">
                <a:latin typeface="Microsoft Sans Serif"/>
                <a:cs typeface="Microsoft Sans Serif"/>
              </a:rPr>
              <a:t> </a:t>
            </a:r>
            <a:r>
              <a:rPr sz="300" dirty="0">
                <a:latin typeface="Microsoft Sans Serif"/>
                <a:cs typeface="Microsoft Sans Serif"/>
              </a:rPr>
              <a:t>2      </a:t>
            </a:r>
            <a:r>
              <a:rPr sz="300" spc="-20" dirty="0">
                <a:latin typeface="Microsoft Sans Serif"/>
                <a:cs typeface="Microsoft Sans Serif"/>
              </a:rPr>
              <a:t> </a:t>
            </a:r>
            <a:r>
              <a:rPr sz="300" dirty="0">
                <a:latin typeface="Microsoft Sans Serif"/>
                <a:cs typeface="Microsoft Sans Serif"/>
              </a:rPr>
              <a:t>3</a:t>
            </a:r>
            <a:endParaRPr sz="300">
              <a:latin typeface="Microsoft Sans Serif"/>
              <a:cs typeface="Microsoft Sans Serif"/>
            </a:endParaRPr>
          </a:p>
        </p:txBody>
      </p:sp>
    </p:spTree>
  </p:cSld>
  <p:clrMapOvr>
    <a:masterClrMapping/>
  </p:clrMapOvr>
  <p:transition>
    <p:cut/>
  </p:transition>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56610" y="198524"/>
            <a:ext cx="1616710" cy="232756"/>
          </a:xfrm>
          <a:prstGeom prst="rect">
            <a:avLst/>
          </a:prstGeom>
        </p:spPr>
        <p:txBody>
          <a:bodyPr vert="horz" wrap="square" lIns="0" tIns="17145" rIns="0" bIns="0" rtlCol="0">
            <a:spAutoFit/>
          </a:bodyPr>
          <a:lstStyle/>
          <a:p>
            <a:pPr marL="12700">
              <a:spcBef>
                <a:spcPts val="135"/>
              </a:spcBef>
            </a:pPr>
            <a:r>
              <a:rPr spc="-35" dirty="0"/>
              <a:t>Box-Jenkins</a:t>
            </a:r>
            <a:r>
              <a:rPr dirty="0"/>
              <a:t> </a:t>
            </a:r>
            <a:r>
              <a:rPr spc="-25" dirty="0"/>
              <a:t>Methods</a:t>
            </a:r>
          </a:p>
        </p:txBody>
      </p:sp>
      <p:pic>
        <p:nvPicPr>
          <p:cNvPr id="3" name="object 3"/>
          <p:cNvPicPr/>
          <p:nvPr/>
        </p:nvPicPr>
        <p:blipFill>
          <a:blip r:embed="rId2" cstate="print"/>
          <a:stretch>
            <a:fillRect/>
          </a:stretch>
        </p:blipFill>
        <p:spPr>
          <a:xfrm>
            <a:off x="1517463" y="1318051"/>
            <a:ext cx="107969" cy="107969"/>
          </a:xfrm>
          <a:prstGeom prst="rect">
            <a:avLst/>
          </a:prstGeom>
        </p:spPr>
      </p:pic>
      <p:pic>
        <p:nvPicPr>
          <p:cNvPr id="4" name="object 4"/>
          <p:cNvPicPr/>
          <p:nvPr/>
        </p:nvPicPr>
        <p:blipFill>
          <a:blip r:embed="rId3" cstate="print"/>
          <a:stretch>
            <a:fillRect/>
          </a:stretch>
        </p:blipFill>
        <p:spPr>
          <a:xfrm>
            <a:off x="1517463" y="1773549"/>
            <a:ext cx="107969" cy="107969"/>
          </a:xfrm>
          <a:prstGeom prst="rect">
            <a:avLst/>
          </a:prstGeom>
        </p:spPr>
      </p:pic>
      <p:pic>
        <p:nvPicPr>
          <p:cNvPr id="5" name="object 5"/>
          <p:cNvPicPr/>
          <p:nvPr/>
        </p:nvPicPr>
        <p:blipFill>
          <a:blip r:embed="rId2" cstate="print"/>
          <a:stretch>
            <a:fillRect/>
          </a:stretch>
        </p:blipFill>
        <p:spPr>
          <a:xfrm>
            <a:off x="1517463" y="2229035"/>
            <a:ext cx="107969" cy="107969"/>
          </a:xfrm>
          <a:prstGeom prst="rect">
            <a:avLst/>
          </a:prstGeom>
        </p:spPr>
      </p:pic>
      <p:sp>
        <p:nvSpPr>
          <p:cNvPr id="6" name="object 6"/>
          <p:cNvSpPr txBox="1"/>
          <p:nvPr/>
        </p:nvSpPr>
        <p:spPr>
          <a:xfrm>
            <a:off x="1219276" y="543457"/>
            <a:ext cx="3850640" cy="2430602"/>
          </a:xfrm>
          <a:prstGeom prst="rect">
            <a:avLst/>
          </a:prstGeom>
        </p:spPr>
        <p:txBody>
          <a:bodyPr vert="horz" wrap="square" lIns="0" tIns="6985" rIns="0" bIns="0" rtlCol="0">
            <a:spAutoFit/>
          </a:bodyPr>
          <a:lstStyle/>
          <a:p>
            <a:pPr marL="189230" marR="140970" indent="-139065">
              <a:lnSpc>
                <a:spcPct val="102600"/>
              </a:lnSpc>
              <a:spcBef>
                <a:spcPts val="55"/>
              </a:spcBef>
              <a:buClr>
                <a:srgbClr val="3333B2"/>
              </a:buClr>
              <a:buFont typeface="Lucida Sans Unicode"/>
              <a:buChar char="•"/>
              <a:tabLst>
                <a:tab pos="189865" algn="l"/>
              </a:tabLst>
            </a:pPr>
            <a:r>
              <a:rPr sz="1100" spc="-5" dirty="0">
                <a:latin typeface="Tahoma"/>
                <a:cs typeface="Tahoma"/>
              </a:rPr>
              <a:t>As</a:t>
            </a:r>
            <a:r>
              <a:rPr sz="1100" spc="20" dirty="0">
                <a:latin typeface="Tahoma"/>
                <a:cs typeface="Tahoma"/>
              </a:rPr>
              <a:t> </a:t>
            </a:r>
            <a:r>
              <a:rPr sz="1100" spc="-100" dirty="0">
                <a:latin typeface="Tahoma"/>
                <a:cs typeface="Tahoma"/>
              </a:rPr>
              <a:t>we</a:t>
            </a:r>
            <a:r>
              <a:rPr sz="1100" spc="20" dirty="0">
                <a:latin typeface="Tahoma"/>
                <a:cs typeface="Tahoma"/>
              </a:rPr>
              <a:t> </a:t>
            </a:r>
            <a:r>
              <a:rPr sz="1100" spc="-65" dirty="0">
                <a:latin typeface="Tahoma"/>
                <a:cs typeface="Tahoma"/>
              </a:rPr>
              <a:t>have</a:t>
            </a:r>
            <a:r>
              <a:rPr sz="1100" spc="20" dirty="0">
                <a:latin typeface="Tahoma"/>
                <a:cs typeface="Tahoma"/>
              </a:rPr>
              <a:t> </a:t>
            </a:r>
            <a:r>
              <a:rPr sz="1100" spc="-80" dirty="0">
                <a:latin typeface="Tahoma"/>
                <a:cs typeface="Tahoma"/>
              </a:rPr>
              <a:t>seen</a:t>
            </a:r>
            <a:r>
              <a:rPr sz="1100" spc="25" dirty="0">
                <a:latin typeface="Tahoma"/>
                <a:cs typeface="Tahoma"/>
              </a:rPr>
              <a:t> </a:t>
            </a:r>
            <a:r>
              <a:rPr sz="1100" spc="30" dirty="0">
                <a:latin typeface="Tahoma"/>
                <a:cs typeface="Tahoma"/>
              </a:rPr>
              <a:t>ARIMA</a:t>
            </a:r>
            <a:r>
              <a:rPr sz="1100" spc="20" dirty="0">
                <a:latin typeface="Tahoma"/>
                <a:cs typeface="Tahoma"/>
              </a:rPr>
              <a:t> </a:t>
            </a:r>
            <a:r>
              <a:rPr sz="1100" spc="-50" dirty="0">
                <a:latin typeface="Tahoma"/>
                <a:cs typeface="Tahoma"/>
              </a:rPr>
              <a:t>models</a:t>
            </a:r>
            <a:r>
              <a:rPr sz="1100" spc="20" dirty="0">
                <a:latin typeface="Tahoma"/>
                <a:cs typeface="Tahoma"/>
              </a:rPr>
              <a:t> </a:t>
            </a:r>
            <a:r>
              <a:rPr sz="1100" spc="-65" dirty="0">
                <a:latin typeface="Tahoma"/>
                <a:cs typeface="Tahoma"/>
              </a:rPr>
              <a:t>have</a:t>
            </a:r>
            <a:r>
              <a:rPr sz="1100" spc="25" dirty="0">
                <a:latin typeface="Tahoma"/>
                <a:cs typeface="Tahoma"/>
              </a:rPr>
              <a:t> </a:t>
            </a:r>
            <a:r>
              <a:rPr sz="1100" spc="-60" dirty="0">
                <a:latin typeface="Tahoma"/>
                <a:cs typeface="Tahoma"/>
              </a:rPr>
              <a:t>numerous</a:t>
            </a:r>
            <a:r>
              <a:rPr sz="1100" spc="20" dirty="0">
                <a:latin typeface="Tahoma"/>
                <a:cs typeface="Tahoma"/>
              </a:rPr>
              <a:t> </a:t>
            </a:r>
            <a:r>
              <a:rPr sz="1100" spc="-55" dirty="0">
                <a:latin typeface="Tahoma"/>
                <a:cs typeface="Tahoma"/>
              </a:rPr>
              <a:t>parameters </a:t>
            </a:r>
            <a:r>
              <a:rPr sz="1100" spc="-50" dirty="0">
                <a:latin typeface="Tahoma"/>
                <a:cs typeface="Tahoma"/>
              </a:rPr>
              <a:t> and</a:t>
            </a:r>
            <a:r>
              <a:rPr sz="1100" spc="25" dirty="0">
                <a:latin typeface="Tahoma"/>
                <a:cs typeface="Tahoma"/>
              </a:rPr>
              <a:t> </a:t>
            </a:r>
            <a:r>
              <a:rPr sz="1100" spc="-50" dirty="0">
                <a:latin typeface="Tahoma"/>
                <a:cs typeface="Tahoma"/>
              </a:rPr>
              <a:t>hyper</a:t>
            </a:r>
            <a:r>
              <a:rPr sz="1100" spc="25" dirty="0">
                <a:latin typeface="Tahoma"/>
                <a:cs typeface="Tahoma"/>
              </a:rPr>
              <a:t> </a:t>
            </a:r>
            <a:r>
              <a:rPr sz="1100" spc="-55" dirty="0">
                <a:latin typeface="Tahoma"/>
                <a:cs typeface="Tahoma"/>
              </a:rPr>
              <a:t>parameters,</a:t>
            </a:r>
            <a:r>
              <a:rPr sz="1100" spc="30" dirty="0">
                <a:latin typeface="Tahoma"/>
                <a:cs typeface="Tahoma"/>
              </a:rPr>
              <a:t> </a:t>
            </a:r>
            <a:r>
              <a:rPr sz="1100" spc="-20" dirty="0">
                <a:latin typeface="Tahoma"/>
                <a:cs typeface="Tahoma"/>
              </a:rPr>
              <a:t>Box</a:t>
            </a:r>
            <a:r>
              <a:rPr sz="1100" spc="20" dirty="0">
                <a:latin typeface="Tahoma"/>
                <a:cs typeface="Tahoma"/>
              </a:rPr>
              <a:t> </a:t>
            </a:r>
            <a:r>
              <a:rPr sz="1100" spc="-50" dirty="0">
                <a:latin typeface="Tahoma"/>
                <a:cs typeface="Tahoma"/>
              </a:rPr>
              <a:t>and</a:t>
            </a:r>
            <a:r>
              <a:rPr sz="1100" spc="30" dirty="0">
                <a:latin typeface="Tahoma"/>
                <a:cs typeface="Tahoma"/>
              </a:rPr>
              <a:t> </a:t>
            </a:r>
            <a:r>
              <a:rPr sz="1100" spc="-35" dirty="0">
                <a:latin typeface="Tahoma"/>
                <a:cs typeface="Tahoma"/>
              </a:rPr>
              <a:t>Jenkins</a:t>
            </a:r>
            <a:r>
              <a:rPr sz="1100" spc="20" dirty="0">
                <a:latin typeface="Tahoma"/>
                <a:cs typeface="Tahoma"/>
              </a:rPr>
              <a:t> </a:t>
            </a:r>
            <a:r>
              <a:rPr sz="1100" spc="-60" dirty="0">
                <a:latin typeface="Tahoma"/>
                <a:cs typeface="Tahoma"/>
              </a:rPr>
              <a:t>suggests</a:t>
            </a:r>
            <a:r>
              <a:rPr sz="1100" spc="25" dirty="0">
                <a:latin typeface="Tahoma"/>
                <a:cs typeface="Tahoma"/>
              </a:rPr>
              <a:t> </a:t>
            </a:r>
            <a:r>
              <a:rPr sz="1100" spc="-55" dirty="0">
                <a:latin typeface="Tahoma"/>
                <a:cs typeface="Tahoma"/>
              </a:rPr>
              <a:t>an</a:t>
            </a:r>
            <a:r>
              <a:rPr sz="1100" spc="25" dirty="0">
                <a:latin typeface="Tahoma"/>
                <a:cs typeface="Tahoma"/>
              </a:rPr>
              <a:t> </a:t>
            </a:r>
            <a:r>
              <a:rPr sz="1100" spc="-30" dirty="0">
                <a:latin typeface="Tahoma"/>
                <a:cs typeface="Tahoma"/>
              </a:rPr>
              <a:t>iterative </a:t>
            </a:r>
            <a:r>
              <a:rPr sz="1100" spc="-330" dirty="0">
                <a:latin typeface="Tahoma"/>
                <a:cs typeface="Tahoma"/>
              </a:rPr>
              <a:t> </a:t>
            </a:r>
            <a:r>
              <a:rPr sz="1100" spc="-50" dirty="0">
                <a:latin typeface="Tahoma"/>
                <a:cs typeface="Tahoma"/>
              </a:rPr>
              <a:t>three-stage</a:t>
            </a:r>
            <a:r>
              <a:rPr sz="1100" spc="10" dirty="0">
                <a:latin typeface="Tahoma"/>
                <a:cs typeface="Tahoma"/>
              </a:rPr>
              <a:t> </a:t>
            </a:r>
            <a:r>
              <a:rPr sz="1100" spc="-50" dirty="0">
                <a:latin typeface="Tahoma"/>
                <a:cs typeface="Tahoma"/>
              </a:rPr>
              <a:t>approach</a:t>
            </a:r>
            <a:r>
              <a:rPr sz="1100" spc="20" dirty="0">
                <a:latin typeface="Tahoma"/>
                <a:cs typeface="Tahoma"/>
              </a:rPr>
              <a:t> </a:t>
            </a:r>
            <a:r>
              <a:rPr sz="1100" spc="-15" dirty="0">
                <a:latin typeface="Tahoma"/>
                <a:cs typeface="Tahoma"/>
              </a:rPr>
              <a:t>to</a:t>
            </a:r>
            <a:r>
              <a:rPr sz="1100" spc="15" dirty="0">
                <a:latin typeface="Tahoma"/>
                <a:cs typeface="Tahoma"/>
              </a:rPr>
              <a:t> </a:t>
            </a:r>
            <a:r>
              <a:rPr sz="1100" spc="-40" dirty="0">
                <a:latin typeface="Tahoma"/>
                <a:cs typeface="Tahoma"/>
              </a:rPr>
              <a:t>estimate</a:t>
            </a:r>
            <a:r>
              <a:rPr sz="1100" spc="20" dirty="0">
                <a:latin typeface="Tahoma"/>
                <a:cs typeface="Tahoma"/>
              </a:rPr>
              <a:t> </a:t>
            </a:r>
            <a:r>
              <a:rPr sz="1100" spc="-55" dirty="0">
                <a:latin typeface="Tahoma"/>
                <a:cs typeface="Tahoma"/>
              </a:rPr>
              <a:t>an</a:t>
            </a:r>
            <a:r>
              <a:rPr sz="1100" spc="20" dirty="0">
                <a:latin typeface="Tahoma"/>
                <a:cs typeface="Tahoma"/>
              </a:rPr>
              <a:t> </a:t>
            </a:r>
            <a:r>
              <a:rPr sz="1100" spc="30" dirty="0">
                <a:latin typeface="Tahoma"/>
                <a:cs typeface="Tahoma"/>
              </a:rPr>
              <a:t>ARIMA</a:t>
            </a:r>
            <a:r>
              <a:rPr sz="1100" spc="15" dirty="0">
                <a:latin typeface="Tahoma"/>
                <a:cs typeface="Tahoma"/>
              </a:rPr>
              <a:t> </a:t>
            </a:r>
            <a:r>
              <a:rPr sz="1100" spc="-45" dirty="0">
                <a:latin typeface="Tahoma"/>
                <a:cs typeface="Tahoma"/>
              </a:rPr>
              <a:t>model.</a:t>
            </a:r>
            <a:endParaRPr sz="1100" dirty="0">
              <a:latin typeface="Tahoma"/>
              <a:cs typeface="Tahoma"/>
            </a:endParaRPr>
          </a:p>
          <a:p>
            <a:pPr marL="189230" indent="-139065">
              <a:spcBef>
                <a:spcPts val="175"/>
              </a:spcBef>
              <a:buClr>
                <a:srgbClr val="3333B2"/>
              </a:buClr>
              <a:buFont typeface="Lucida Sans Unicode"/>
              <a:buChar char="•"/>
              <a:tabLst>
                <a:tab pos="189865" algn="l"/>
              </a:tabLst>
            </a:pPr>
            <a:r>
              <a:rPr sz="1100" b="1" spc="-55" dirty="0">
                <a:latin typeface="Arial"/>
                <a:cs typeface="Arial"/>
              </a:rPr>
              <a:t>Procedures</a:t>
            </a:r>
            <a:endParaRPr sz="1100" dirty="0">
              <a:latin typeface="Arial"/>
              <a:cs typeface="Arial"/>
            </a:endParaRPr>
          </a:p>
          <a:p>
            <a:pPr marL="466090" marR="252729" lvl="1" indent="-141605">
              <a:spcBef>
                <a:spcPts val="175"/>
              </a:spcBef>
              <a:buClr>
                <a:srgbClr val="FFFFFF"/>
              </a:buClr>
              <a:buSzPct val="80000"/>
              <a:buAutoNum type="arabicPlain"/>
              <a:tabLst>
                <a:tab pos="466725" algn="l"/>
              </a:tabLst>
            </a:pPr>
            <a:r>
              <a:rPr sz="1000" spc="-10" dirty="0">
                <a:solidFill>
                  <a:srgbClr val="3333B2"/>
                </a:solidFill>
                <a:latin typeface="Tahoma"/>
                <a:cs typeface="Tahoma"/>
              </a:rPr>
              <a:t>Model</a:t>
            </a:r>
            <a:r>
              <a:rPr sz="1000" spc="20" dirty="0">
                <a:solidFill>
                  <a:srgbClr val="3333B2"/>
                </a:solidFill>
                <a:latin typeface="Tahoma"/>
                <a:cs typeface="Tahoma"/>
              </a:rPr>
              <a:t> </a:t>
            </a:r>
            <a:r>
              <a:rPr sz="1000" spc="-25" dirty="0">
                <a:solidFill>
                  <a:srgbClr val="3333B2"/>
                </a:solidFill>
                <a:latin typeface="Tahoma"/>
                <a:cs typeface="Tahoma"/>
              </a:rPr>
              <a:t>identification</a:t>
            </a:r>
            <a:r>
              <a:rPr sz="1000" spc="-25" dirty="0">
                <a:latin typeface="Tahoma"/>
                <a:cs typeface="Tahoma"/>
              </a:rPr>
              <a:t>:</a:t>
            </a:r>
            <a:r>
              <a:rPr sz="1000" spc="135" dirty="0">
                <a:latin typeface="Tahoma"/>
                <a:cs typeface="Tahoma"/>
              </a:rPr>
              <a:t> </a:t>
            </a:r>
            <a:r>
              <a:rPr sz="1000" spc="-30" dirty="0">
                <a:latin typeface="Tahoma"/>
                <a:cs typeface="Tahoma"/>
              </a:rPr>
              <a:t>Checking</a:t>
            </a:r>
            <a:r>
              <a:rPr sz="1000" spc="15" dirty="0">
                <a:latin typeface="Tahoma"/>
                <a:cs typeface="Tahoma"/>
              </a:rPr>
              <a:t> </a:t>
            </a:r>
            <a:r>
              <a:rPr sz="1000" spc="-25" dirty="0">
                <a:latin typeface="Tahoma"/>
                <a:cs typeface="Tahoma"/>
              </a:rPr>
              <a:t>stationarity</a:t>
            </a:r>
            <a:r>
              <a:rPr sz="1000" spc="25" dirty="0">
                <a:latin typeface="Tahoma"/>
                <a:cs typeface="Tahoma"/>
              </a:rPr>
              <a:t> </a:t>
            </a:r>
            <a:r>
              <a:rPr sz="1000" spc="-45" dirty="0">
                <a:latin typeface="Tahoma"/>
                <a:cs typeface="Tahoma"/>
              </a:rPr>
              <a:t>and</a:t>
            </a:r>
            <a:r>
              <a:rPr sz="1000" spc="20" dirty="0">
                <a:latin typeface="Tahoma"/>
                <a:cs typeface="Tahoma"/>
              </a:rPr>
              <a:t> </a:t>
            </a:r>
            <a:r>
              <a:rPr sz="1000" spc="-45" dirty="0">
                <a:latin typeface="Tahoma"/>
                <a:cs typeface="Tahoma"/>
              </a:rPr>
              <a:t>seasonality, </a:t>
            </a:r>
            <a:r>
              <a:rPr sz="1000" spc="-295" dirty="0">
                <a:latin typeface="Tahoma"/>
                <a:cs typeface="Tahoma"/>
              </a:rPr>
              <a:t> </a:t>
            </a:r>
            <a:r>
              <a:rPr sz="1000" spc="-40" dirty="0">
                <a:latin typeface="Tahoma"/>
                <a:cs typeface="Tahoma"/>
              </a:rPr>
              <a:t>performing</a:t>
            </a:r>
            <a:r>
              <a:rPr sz="1000" spc="25" dirty="0">
                <a:latin typeface="Tahoma"/>
                <a:cs typeface="Tahoma"/>
              </a:rPr>
              <a:t> </a:t>
            </a:r>
            <a:r>
              <a:rPr sz="1000" spc="-40" dirty="0">
                <a:latin typeface="Tahoma"/>
                <a:cs typeface="Tahoma"/>
              </a:rPr>
              <a:t>differencing</a:t>
            </a:r>
            <a:r>
              <a:rPr sz="1000" spc="25" dirty="0">
                <a:latin typeface="Tahoma"/>
                <a:cs typeface="Tahoma"/>
              </a:rPr>
              <a:t> </a:t>
            </a:r>
            <a:r>
              <a:rPr sz="1000" spc="-5" dirty="0">
                <a:latin typeface="Tahoma"/>
                <a:cs typeface="Tahoma"/>
              </a:rPr>
              <a:t>if</a:t>
            </a:r>
            <a:r>
              <a:rPr sz="1000" spc="25" dirty="0">
                <a:latin typeface="Tahoma"/>
                <a:cs typeface="Tahoma"/>
              </a:rPr>
              <a:t> </a:t>
            </a:r>
            <a:r>
              <a:rPr sz="1000" spc="-65" dirty="0">
                <a:latin typeface="Tahoma"/>
                <a:cs typeface="Tahoma"/>
              </a:rPr>
              <a:t>necessary,</a:t>
            </a:r>
            <a:r>
              <a:rPr sz="1000" spc="30" dirty="0">
                <a:latin typeface="Tahoma"/>
                <a:cs typeface="Tahoma"/>
              </a:rPr>
              <a:t> </a:t>
            </a:r>
            <a:r>
              <a:rPr sz="1000" spc="-40" dirty="0">
                <a:latin typeface="Tahoma"/>
                <a:cs typeface="Tahoma"/>
              </a:rPr>
              <a:t>choosing</a:t>
            </a:r>
            <a:r>
              <a:rPr sz="1000" spc="20" dirty="0">
                <a:latin typeface="Tahoma"/>
                <a:cs typeface="Tahoma"/>
              </a:rPr>
              <a:t> </a:t>
            </a:r>
            <a:r>
              <a:rPr sz="1000" spc="-40" dirty="0">
                <a:latin typeface="Tahoma"/>
                <a:cs typeface="Tahoma"/>
              </a:rPr>
              <a:t>model </a:t>
            </a:r>
            <a:r>
              <a:rPr sz="1000" spc="-35" dirty="0">
                <a:latin typeface="Tahoma"/>
                <a:cs typeface="Tahoma"/>
              </a:rPr>
              <a:t> </a:t>
            </a:r>
            <a:r>
              <a:rPr sz="1000" spc="-50" dirty="0">
                <a:latin typeface="Tahoma"/>
                <a:cs typeface="Tahoma"/>
              </a:rPr>
              <a:t>s</a:t>
            </a:r>
            <a:r>
              <a:rPr sz="1000" spc="-35" dirty="0">
                <a:latin typeface="Tahoma"/>
                <a:cs typeface="Tahoma"/>
              </a:rPr>
              <a:t>p</a:t>
            </a:r>
            <a:r>
              <a:rPr sz="1000" spc="-25" dirty="0">
                <a:latin typeface="Tahoma"/>
                <a:cs typeface="Tahoma"/>
              </a:rPr>
              <a:t>ecification</a:t>
            </a:r>
            <a:r>
              <a:rPr sz="1000" spc="20" dirty="0">
                <a:latin typeface="Tahoma"/>
                <a:cs typeface="Tahoma"/>
              </a:rPr>
              <a:t> </a:t>
            </a:r>
            <a:r>
              <a:rPr sz="1000" i="1" spc="-10" dirty="0">
                <a:latin typeface="Arial"/>
                <a:cs typeface="Arial"/>
              </a:rPr>
              <a:t>ARIMA</a:t>
            </a:r>
            <a:r>
              <a:rPr sz="1000" dirty="0">
                <a:latin typeface="Tahoma"/>
                <a:cs typeface="Tahoma"/>
              </a:rPr>
              <a:t>(</a:t>
            </a:r>
            <a:r>
              <a:rPr sz="1000" i="1" spc="-10" dirty="0">
                <a:latin typeface="Arial"/>
                <a:cs typeface="Arial"/>
              </a:rPr>
              <a:t>p</a:t>
            </a:r>
            <a:r>
              <a:rPr sz="1000" i="1" spc="-90" dirty="0">
                <a:latin typeface="Verdana"/>
                <a:cs typeface="Verdana"/>
              </a:rPr>
              <a:t>,</a:t>
            </a:r>
            <a:r>
              <a:rPr sz="1000" i="1" spc="-185" dirty="0">
                <a:latin typeface="Verdana"/>
                <a:cs typeface="Verdana"/>
              </a:rPr>
              <a:t> </a:t>
            </a:r>
            <a:r>
              <a:rPr sz="1000" i="1" spc="50" dirty="0">
                <a:latin typeface="Arial"/>
                <a:cs typeface="Arial"/>
              </a:rPr>
              <a:t>d</a:t>
            </a:r>
            <a:r>
              <a:rPr sz="1000" i="1" spc="-90" dirty="0">
                <a:latin typeface="Verdana"/>
                <a:cs typeface="Verdana"/>
              </a:rPr>
              <a:t>,</a:t>
            </a:r>
            <a:r>
              <a:rPr sz="1000" i="1" spc="-185" dirty="0">
                <a:latin typeface="Verdana"/>
                <a:cs typeface="Verdana"/>
              </a:rPr>
              <a:t> </a:t>
            </a:r>
            <a:r>
              <a:rPr sz="1000" i="1" spc="-5" dirty="0">
                <a:latin typeface="Arial"/>
                <a:cs typeface="Arial"/>
              </a:rPr>
              <a:t>q</a:t>
            </a:r>
            <a:r>
              <a:rPr sz="1000" spc="-15" dirty="0">
                <a:latin typeface="Tahoma"/>
                <a:cs typeface="Tahoma"/>
              </a:rPr>
              <a:t>).</a:t>
            </a:r>
            <a:endParaRPr sz="1000" dirty="0">
              <a:latin typeface="Tahoma"/>
              <a:cs typeface="Tahoma"/>
            </a:endParaRPr>
          </a:p>
          <a:p>
            <a:pPr marL="466090" marR="62865" lvl="1" indent="-141605">
              <a:lnSpc>
                <a:spcPts val="1200"/>
              </a:lnSpc>
              <a:spcBef>
                <a:spcPts val="25"/>
              </a:spcBef>
              <a:buClr>
                <a:srgbClr val="FFFFFF"/>
              </a:buClr>
              <a:buSzPct val="80000"/>
              <a:buAutoNum type="arabicPlain"/>
              <a:tabLst>
                <a:tab pos="466725" algn="l"/>
              </a:tabLst>
            </a:pPr>
            <a:r>
              <a:rPr sz="1000" spc="-35" dirty="0">
                <a:solidFill>
                  <a:srgbClr val="3333B2"/>
                </a:solidFill>
                <a:latin typeface="Tahoma"/>
                <a:cs typeface="Tahoma"/>
              </a:rPr>
              <a:t>Parameter</a:t>
            </a:r>
            <a:r>
              <a:rPr sz="1000" spc="20" dirty="0">
                <a:solidFill>
                  <a:srgbClr val="3333B2"/>
                </a:solidFill>
                <a:latin typeface="Tahoma"/>
                <a:cs typeface="Tahoma"/>
              </a:rPr>
              <a:t> </a:t>
            </a:r>
            <a:r>
              <a:rPr sz="1000" spc="-35" dirty="0">
                <a:solidFill>
                  <a:srgbClr val="3333B2"/>
                </a:solidFill>
                <a:latin typeface="Tahoma"/>
                <a:cs typeface="Tahoma"/>
              </a:rPr>
              <a:t>estimation</a:t>
            </a:r>
            <a:r>
              <a:rPr sz="1000" spc="-35" dirty="0">
                <a:latin typeface="Tahoma"/>
                <a:cs typeface="Tahoma"/>
              </a:rPr>
              <a:t>:</a:t>
            </a:r>
            <a:r>
              <a:rPr sz="1000" spc="130" dirty="0">
                <a:latin typeface="Tahoma"/>
                <a:cs typeface="Tahoma"/>
              </a:rPr>
              <a:t> </a:t>
            </a:r>
            <a:r>
              <a:rPr sz="1000" spc="-30" dirty="0">
                <a:latin typeface="Tahoma"/>
                <a:cs typeface="Tahoma"/>
              </a:rPr>
              <a:t>Computing</a:t>
            </a:r>
            <a:r>
              <a:rPr sz="1000" spc="20" dirty="0">
                <a:latin typeface="Tahoma"/>
                <a:cs typeface="Tahoma"/>
              </a:rPr>
              <a:t> </a:t>
            </a:r>
            <a:r>
              <a:rPr sz="1000" spc="-30" dirty="0">
                <a:latin typeface="Tahoma"/>
                <a:cs typeface="Tahoma"/>
              </a:rPr>
              <a:t>coefficients</a:t>
            </a:r>
            <a:r>
              <a:rPr sz="1000" spc="20" dirty="0">
                <a:latin typeface="Tahoma"/>
                <a:cs typeface="Tahoma"/>
              </a:rPr>
              <a:t> </a:t>
            </a:r>
            <a:r>
              <a:rPr sz="1000" spc="-10" dirty="0">
                <a:latin typeface="Tahoma"/>
                <a:cs typeface="Tahoma"/>
              </a:rPr>
              <a:t>that</a:t>
            </a:r>
            <a:r>
              <a:rPr sz="1000" spc="15" dirty="0">
                <a:latin typeface="Tahoma"/>
                <a:cs typeface="Tahoma"/>
              </a:rPr>
              <a:t> </a:t>
            </a:r>
            <a:r>
              <a:rPr sz="1000" spc="-35" dirty="0">
                <a:latin typeface="Tahoma"/>
                <a:cs typeface="Tahoma"/>
              </a:rPr>
              <a:t>best</a:t>
            </a:r>
            <a:r>
              <a:rPr sz="1000" spc="15" dirty="0">
                <a:latin typeface="Tahoma"/>
                <a:cs typeface="Tahoma"/>
              </a:rPr>
              <a:t> </a:t>
            </a:r>
            <a:r>
              <a:rPr sz="1000" dirty="0">
                <a:latin typeface="Tahoma"/>
                <a:cs typeface="Tahoma"/>
              </a:rPr>
              <a:t>fit</a:t>
            </a:r>
            <a:r>
              <a:rPr sz="1000" spc="20" dirty="0">
                <a:latin typeface="Tahoma"/>
                <a:cs typeface="Tahoma"/>
              </a:rPr>
              <a:t> </a:t>
            </a:r>
            <a:r>
              <a:rPr sz="1000" spc="-35" dirty="0">
                <a:latin typeface="Tahoma"/>
                <a:cs typeface="Tahoma"/>
              </a:rPr>
              <a:t>the </a:t>
            </a:r>
            <a:r>
              <a:rPr sz="1000" spc="-295" dirty="0">
                <a:latin typeface="Tahoma"/>
                <a:cs typeface="Tahoma"/>
              </a:rPr>
              <a:t> </a:t>
            </a:r>
            <a:r>
              <a:rPr sz="1000" spc="-45" dirty="0">
                <a:latin typeface="Tahoma"/>
                <a:cs typeface="Tahoma"/>
              </a:rPr>
              <a:t>selected </a:t>
            </a:r>
            <a:r>
              <a:rPr sz="1000" spc="25" dirty="0">
                <a:latin typeface="Tahoma"/>
                <a:cs typeface="Tahoma"/>
              </a:rPr>
              <a:t>ARIMA </a:t>
            </a:r>
            <a:r>
              <a:rPr sz="1000" spc="-40" dirty="0">
                <a:latin typeface="Tahoma"/>
                <a:cs typeface="Tahoma"/>
              </a:rPr>
              <a:t>model using </a:t>
            </a:r>
            <a:r>
              <a:rPr sz="1000" i="1" spc="-40" dirty="0">
                <a:latin typeface="Arial"/>
                <a:cs typeface="Arial"/>
              </a:rPr>
              <a:t>maximum</a:t>
            </a:r>
            <a:r>
              <a:rPr sz="1000" i="1" spc="195" dirty="0">
                <a:latin typeface="Arial"/>
                <a:cs typeface="Arial"/>
              </a:rPr>
              <a:t> </a:t>
            </a:r>
            <a:r>
              <a:rPr sz="1000" i="1" spc="-25" dirty="0">
                <a:latin typeface="Arial"/>
                <a:cs typeface="Arial"/>
              </a:rPr>
              <a:t>likelihood</a:t>
            </a:r>
            <a:r>
              <a:rPr sz="1000" i="1" spc="229" dirty="0">
                <a:latin typeface="Arial"/>
                <a:cs typeface="Arial"/>
              </a:rPr>
              <a:t> </a:t>
            </a:r>
            <a:r>
              <a:rPr sz="1000" i="1" spc="-30" dirty="0">
                <a:latin typeface="Arial"/>
                <a:cs typeface="Arial"/>
              </a:rPr>
              <a:t>estimation </a:t>
            </a:r>
            <a:r>
              <a:rPr sz="1000" i="1" spc="-25" dirty="0">
                <a:latin typeface="Arial"/>
                <a:cs typeface="Arial"/>
              </a:rPr>
              <a:t> </a:t>
            </a:r>
            <a:r>
              <a:rPr sz="1000" spc="-50" dirty="0">
                <a:latin typeface="Tahoma"/>
                <a:cs typeface="Tahoma"/>
              </a:rPr>
              <a:t>or</a:t>
            </a:r>
            <a:r>
              <a:rPr sz="1000" spc="20" dirty="0">
                <a:latin typeface="Tahoma"/>
                <a:cs typeface="Tahoma"/>
              </a:rPr>
              <a:t> </a:t>
            </a:r>
            <a:r>
              <a:rPr sz="1000" i="1" spc="-40" dirty="0">
                <a:latin typeface="Arial"/>
                <a:cs typeface="Arial"/>
              </a:rPr>
              <a:t>non-linear</a:t>
            </a:r>
            <a:r>
              <a:rPr sz="1000" i="1" spc="50" dirty="0">
                <a:latin typeface="Arial"/>
                <a:cs typeface="Arial"/>
              </a:rPr>
              <a:t> </a:t>
            </a:r>
            <a:r>
              <a:rPr sz="1000" i="1" spc="-60" dirty="0">
                <a:latin typeface="Arial"/>
                <a:cs typeface="Arial"/>
              </a:rPr>
              <a:t>least-squares</a:t>
            </a:r>
            <a:r>
              <a:rPr sz="1000" i="1" spc="50" dirty="0">
                <a:latin typeface="Arial"/>
                <a:cs typeface="Arial"/>
              </a:rPr>
              <a:t> </a:t>
            </a:r>
            <a:r>
              <a:rPr sz="1000" i="1" spc="-30" dirty="0">
                <a:latin typeface="Arial"/>
                <a:cs typeface="Arial"/>
              </a:rPr>
              <a:t>estimation</a:t>
            </a:r>
            <a:r>
              <a:rPr sz="1000" spc="-30" dirty="0">
                <a:latin typeface="Tahoma"/>
                <a:cs typeface="Tahoma"/>
              </a:rPr>
              <a:t>.</a:t>
            </a:r>
            <a:endParaRPr sz="1000" dirty="0">
              <a:latin typeface="Tahoma"/>
              <a:cs typeface="Tahoma"/>
            </a:endParaRPr>
          </a:p>
          <a:p>
            <a:pPr marL="466090" lvl="1" indent="-141605">
              <a:lnSpc>
                <a:spcPts val="1145"/>
              </a:lnSpc>
              <a:buClr>
                <a:srgbClr val="FFFFFF"/>
              </a:buClr>
              <a:buSzPct val="80000"/>
              <a:buAutoNum type="arabicPlain"/>
              <a:tabLst>
                <a:tab pos="466725" algn="l"/>
              </a:tabLst>
            </a:pPr>
            <a:r>
              <a:rPr sz="1000" spc="-10" dirty="0">
                <a:solidFill>
                  <a:srgbClr val="3333B2"/>
                </a:solidFill>
                <a:latin typeface="Tahoma"/>
                <a:cs typeface="Tahoma"/>
              </a:rPr>
              <a:t>Model</a:t>
            </a:r>
            <a:r>
              <a:rPr sz="1000" spc="5" dirty="0">
                <a:solidFill>
                  <a:srgbClr val="3333B2"/>
                </a:solidFill>
                <a:latin typeface="Tahoma"/>
                <a:cs typeface="Tahoma"/>
              </a:rPr>
              <a:t> </a:t>
            </a:r>
            <a:r>
              <a:rPr sz="1000" spc="-40" dirty="0">
                <a:solidFill>
                  <a:srgbClr val="3333B2"/>
                </a:solidFill>
                <a:latin typeface="Tahoma"/>
                <a:cs typeface="Tahoma"/>
              </a:rPr>
              <a:t>checking</a:t>
            </a:r>
            <a:r>
              <a:rPr sz="1000" spc="-40" dirty="0">
                <a:latin typeface="Tahoma"/>
                <a:cs typeface="Tahoma"/>
              </a:rPr>
              <a:t>:</a:t>
            </a:r>
            <a:r>
              <a:rPr sz="1000" spc="120" dirty="0">
                <a:latin typeface="Tahoma"/>
                <a:cs typeface="Tahoma"/>
              </a:rPr>
              <a:t> </a:t>
            </a:r>
            <a:r>
              <a:rPr sz="1000" spc="-30" dirty="0">
                <a:latin typeface="Tahoma"/>
                <a:cs typeface="Tahoma"/>
              </a:rPr>
              <a:t>Testing</a:t>
            </a:r>
            <a:r>
              <a:rPr sz="1000" dirty="0">
                <a:latin typeface="Tahoma"/>
                <a:cs typeface="Tahoma"/>
              </a:rPr>
              <a:t> </a:t>
            </a:r>
            <a:r>
              <a:rPr sz="1000" spc="-45" dirty="0">
                <a:latin typeface="Tahoma"/>
                <a:cs typeface="Tahoma"/>
              </a:rPr>
              <a:t>whether</a:t>
            </a:r>
            <a:r>
              <a:rPr sz="1000" dirty="0">
                <a:latin typeface="Tahoma"/>
                <a:cs typeface="Tahoma"/>
              </a:rPr>
              <a:t> </a:t>
            </a:r>
            <a:r>
              <a:rPr sz="1000" spc="-35" dirty="0">
                <a:latin typeface="Tahoma"/>
                <a:cs typeface="Tahoma"/>
              </a:rPr>
              <a:t>the</a:t>
            </a:r>
            <a:r>
              <a:rPr sz="1000" dirty="0">
                <a:latin typeface="Tahoma"/>
                <a:cs typeface="Tahoma"/>
              </a:rPr>
              <a:t> </a:t>
            </a:r>
            <a:r>
              <a:rPr sz="1000" spc="-35" dirty="0">
                <a:latin typeface="Tahoma"/>
                <a:cs typeface="Tahoma"/>
              </a:rPr>
              <a:t>obtained</a:t>
            </a:r>
            <a:r>
              <a:rPr sz="1000" dirty="0">
                <a:latin typeface="Tahoma"/>
                <a:cs typeface="Tahoma"/>
              </a:rPr>
              <a:t> </a:t>
            </a:r>
            <a:r>
              <a:rPr sz="1000" spc="-40" dirty="0">
                <a:latin typeface="Tahoma"/>
                <a:cs typeface="Tahoma"/>
              </a:rPr>
              <a:t>model</a:t>
            </a:r>
            <a:r>
              <a:rPr sz="1000" spc="5" dirty="0">
                <a:latin typeface="Tahoma"/>
                <a:cs typeface="Tahoma"/>
              </a:rPr>
              <a:t> </a:t>
            </a:r>
            <a:r>
              <a:rPr sz="1000" spc="-45" dirty="0">
                <a:latin typeface="Tahoma"/>
                <a:cs typeface="Tahoma"/>
              </a:rPr>
              <a:t>conforms</a:t>
            </a:r>
            <a:endParaRPr sz="1000" dirty="0">
              <a:latin typeface="Tahoma"/>
              <a:cs typeface="Tahoma"/>
            </a:endParaRPr>
          </a:p>
          <a:p>
            <a:pPr marL="466090" marR="59690">
              <a:lnSpc>
                <a:spcPts val="1200"/>
              </a:lnSpc>
              <a:spcBef>
                <a:spcPts val="40"/>
              </a:spcBef>
            </a:pPr>
            <a:r>
              <a:rPr sz="1000" spc="-10" dirty="0">
                <a:latin typeface="Tahoma"/>
                <a:cs typeface="Tahoma"/>
              </a:rPr>
              <a:t>to</a:t>
            </a:r>
            <a:r>
              <a:rPr sz="1000" spc="15" dirty="0">
                <a:latin typeface="Tahoma"/>
                <a:cs typeface="Tahoma"/>
              </a:rPr>
              <a:t> </a:t>
            </a:r>
            <a:r>
              <a:rPr sz="1000" spc="-35" dirty="0">
                <a:latin typeface="Tahoma"/>
                <a:cs typeface="Tahoma"/>
              </a:rPr>
              <a:t>the</a:t>
            </a:r>
            <a:r>
              <a:rPr sz="1000" spc="20" dirty="0">
                <a:latin typeface="Tahoma"/>
                <a:cs typeface="Tahoma"/>
              </a:rPr>
              <a:t> </a:t>
            </a:r>
            <a:r>
              <a:rPr sz="1000" spc="-30" dirty="0">
                <a:latin typeface="Tahoma"/>
                <a:cs typeface="Tahoma"/>
              </a:rPr>
              <a:t>specifications</a:t>
            </a:r>
            <a:r>
              <a:rPr sz="1000" spc="20" dirty="0">
                <a:latin typeface="Tahoma"/>
                <a:cs typeface="Tahoma"/>
              </a:rPr>
              <a:t> </a:t>
            </a:r>
            <a:r>
              <a:rPr sz="1000" spc="-30" dirty="0">
                <a:latin typeface="Tahoma"/>
                <a:cs typeface="Tahoma"/>
              </a:rPr>
              <a:t>of</a:t>
            </a:r>
            <a:r>
              <a:rPr sz="1000" spc="15" dirty="0">
                <a:latin typeface="Tahoma"/>
                <a:cs typeface="Tahoma"/>
              </a:rPr>
              <a:t> </a:t>
            </a:r>
            <a:r>
              <a:rPr sz="1000" spc="-50" dirty="0">
                <a:latin typeface="Tahoma"/>
                <a:cs typeface="Tahoma"/>
              </a:rPr>
              <a:t>a</a:t>
            </a:r>
            <a:r>
              <a:rPr sz="1000" spc="25" dirty="0">
                <a:latin typeface="Tahoma"/>
                <a:cs typeface="Tahoma"/>
              </a:rPr>
              <a:t> </a:t>
            </a:r>
            <a:r>
              <a:rPr sz="1000" spc="-30" dirty="0">
                <a:latin typeface="Tahoma"/>
                <a:cs typeface="Tahoma"/>
              </a:rPr>
              <a:t>stationary</a:t>
            </a:r>
            <a:r>
              <a:rPr sz="1000" spc="20" dirty="0">
                <a:latin typeface="Tahoma"/>
                <a:cs typeface="Tahoma"/>
              </a:rPr>
              <a:t> </a:t>
            </a:r>
            <a:r>
              <a:rPr sz="1000" spc="-35" dirty="0">
                <a:latin typeface="Tahoma"/>
                <a:cs typeface="Tahoma"/>
              </a:rPr>
              <a:t>univariate</a:t>
            </a:r>
            <a:r>
              <a:rPr sz="1000" spc="25" dirty="0">
                <a:latin typeface="Tahoma"/>
                <a:cs typeface="Tahoma"/>
              </a:rPr>
              <a:t> </a:t>
            </a:r>
            <a:r>
              <a:rPr sz="1000" spc="-50" dirty="0">
                <a:latin typeface="Tahoma"/>
                <a:cs typeface="Tahoma"/>
              </a:rPr>
              <a:t>process</a:t>
            </a:r>
            <a:r>
              <a:rPr sz="1000" spc="20" dirty="0">
                <a:latin typeface="Tahoma"/>
                <a:cs typeface="Tahoma"/>
              </a:rPr>
              <a:t> </a:t>
            </a:r>
            <a:r>
              <a:rPr sz="1000" spc="-25" dirty="0">
                <a:latin typeface="Tahoma"/>
                <a:cs typeface="Tahoma"/>
              </a:rPr>
              <a:t>(i.e.</a:t>
            </a:r>
            <a:r>
              <a:rPr sz="1000" spc="135" dirty="0">
                <a:latin typeface="Tahoma"/>
                <a:cs typeface="Tahoma"/>
              </a:rPr>
              <a:t> </a:t>
            </a:r>
            <a:r>
              <a:rPr sz="1000" spc="-35" dirty="0">
                <a:latin typeface="Tahoma"/>
                <a:cs typeface="Tahoma"/>
              </a:rPr>
              <a:t>the </a:t>
            </a:r>
            <a:r>
              <a:rPr sz="1000" spc="-295" dirty="0">
                <a:latin typeface="Tahoma"/>
                <a:cs typeface="Tahoma"/>
              </a:rPr>
              <a:t> </a:t>
            </a:r>
            <a:r>
              <a:rPr sz="1000" spc="-40" dirty="0">
                <a:latin typeface="Tahoma"/>
                <a:cs typeface="Tahoma"/>
              </a:rPr>
              <a:t>residuals</a:t>
            </a:r>
            <a:r>
              <a:rPr sz="1000" spc="15" dirty="0">
                <a:latin typeface="Tahoma"/>
                <a:cs typeface="Tahoma"/>
              </a:rPr>
              <a:t> </a:t>
            </a:r>
            <a:r>
              <a:rPr sz="1000" spc="-40" dirty="0">
                <a:latin typeface="Tahoma"/>
                <a:cs typeface="Tahoma"/>
              </a:rPr>
              <a:t>should</a:t>
            </a:r>
            <a:r>
              <a:rPr sz="1000" spc="20" dirty="0">
                <a:latin typeface="Tahoma"/>
                <a:cs typeface="Tahoma"/>
              </a:rPr>
              <a:t> </a:t>
            </a:r>
            <a:r>
              <a:rPr sz="1000" spc="-50" dirty="0">
                <a:latin typeface="Tahoma"/>
                <a:cs typeface="Tahoma"/>
              </a:rPr>
              <a:t>be</a:t>
            </a:r>
            <a:r>
              <a:rPr sz="1000" spc="15" dirty="0">
                <a:latin typeface="Tahoma"/>
                <a:cs typeface="Tahoma"/>
              </a:rPr>
              <a:t> </a:t>
            </a:r>
            <a:r>
              <a:rPr sz="1000" spc="-40" dirty="0">
                <a:latin typeface="Tahoma"/>
                <a:cs typeface="Tahoma"/>
              </a:rPr>
              <a:t>independent</a:t>
            </a:r>
            <a:r>
              <a:rPr sz="1000" spc="20" dirty="0">
                <a:latin typeface="Tahoma"/>
                <a:cs typeface="Tahoma"/>
              </a:rPr>
              <a:t> </a:t>
            </a:r>
            <a:r>
              <a:rPr sz="1000" spc="-30" dirty="0">
                <a:latin typeface="Tahoma"/>
                <a:cs typeface="Tahoma"/>
              </a:rPr>
              <a:t>of</a:t>
            </a:r>
            <a:r>
              <a:rPr sz="1000" spc="10" dirty="0">
                <a:latin typeface="Tahoma"/>
                <a:cs typeface="Tahoma"/>
              </a:rPr>
              <a:t> </a:t>
            </a:r>
            <a:r>
              <a:rPr sz="1000" spc="-50" dirty="0">
                <a:latin typeface="Tahoma"/>
                <a:cs typeface="Tahoma"/>
              </a:rPr>
              <a:t>each</a:t>
            </a:r>
            <a:r>
              <a:rPr sz="1000" spc="15" dirty="0">
                <a:latin typeface="Tahoma"/>
                <a:cs typeface="Tahoma"/>
              </a:rPr>
              <a:t> </a:t>
            </a:r>
            <a:r>
              <a:rPr sz="1000" spc="-35" dirty="0">
                <a:latin typeface="Tahoma"/>
                <a:cs typeface="Tahoma"/>
              </a:rPr>
              <a:t>other</a:t>
            </a:r>
            <a:r>
              <a:rPr sz="1000" spc="15" dirty="0">
                <a:latin typeface="Tahoma"/>
                <a:cs typeface="Tahoma"/>
              </a:rPr>
              <a:t> </a:t>
            </a:r>
            <a:r>
              <a:rPr sz="1000" spc="-45" dirty="0">
                <a:latin typeface="Tahoma"/>
                <a:cs typeface="Tahoma"/>
              </a:rPr>
              <a:t>and</a:t>
            </a:r>
            <a:r>
              <a:rPr sz="1000" spc="15" dirty="0">
                <a:latin typeface="Tahoma"/>
                <a:cs typeface="Tahoma"/>
              </a:rPr>
              <a:t> </a:t>
            </a:r>
            <a:r>
              <a:rPr sz="1000" spc="-55" dirty="0">
                <a:latin typeface="Tahoma"/>
                <a:cs typeface="Tahoma"/>
              </a:rPr>
              <a:t>have </a:t>
            </a:r>
            <a:r>
              <a:rPr sz="1000" spc="-50" dirty="0">
                <a:latin typeface="Tahoma"/>
                <a:cs typeface="Tahoma"/>
              </a:rPr>
              <a:t> </a:t>
            </a:r>
            <a:r>
              <a:rPr sz="1000" spc="-30" dirty="0">
                <a:latin typeface="Tahoma"/>
                <a:cs typeface="Tahoma"/>
              </a:rPr>
              <a:t>constant</a:t>
            </a:r>
            <a:r>
              <a:rPr sz="1000" spc="15" dirty="0">
                <a:latin typeface="Tahoma"/>
                <a:cs typeface="Tahoma"/>
              </a:rPr>
              <a:t> </a:t>
            </a:r>
            <a:r>
              <a:rPr sz="1000" spc="-60" dirty="0">
                <a:latin typeface="Tahoma"/>
                <a:cs typeface="Tahoma"/>
              </a:rPr>
              <a:t>mean</a:t>
            </a:r>
            <a:r>
              <a:rPr sz="1000" spc="20" dirty="0">
                <a:latin typeface="Tahoma"/>
                <a:cs typeface="Tahoma"/>
              </a:rPr>
              <a:t> </a:t>
            </a:r>
            <a:r>
              <a:rPr sz="1000" spc="-45" dirty="0">
                <a:latin typeface="Tahoma"/>
                <a:cs typeface="Tahoma"/>
              </a:rPr>
              <a:t>and</a:t>
            </a:r>
            <a:r>
              <a:rPr sz="1000" spc="15" dirty="0">
                <a:latin typeface="Tahoma"/>
                <a:cs typeface="Tahoma"/>
              </a:rPr>
              <a:t> </a:t>
            </a:r>
            <a:r>
              <a:rPr sz="1000" spc="-35" dirty="0">
                <a:latin typeface="Tahoma"/>
                <a:cs typeface="Tahoma"/>
              </a:rPr>
              <a:t>variance).</a:t>
            </a:r>
            <a:r>
              <a:rPr sz="1000" spc="130" dirty="0">
                <a:latin typeface="Tahoma"/>
                <a:cs typeface="Tahoma"/>
              </a:rPr>
              <a:t> </a:t>
            </a:r>
            <a:endParaRPr lang="en-US" sz="1000" spc="130" dirty="0">
              <a:latin typeface="Tahoma"/>
              <a:cs typeface="Tahoma"/>
            </a:endParaRPr>
          </a:p>
          <a:p>
            <a:pPr marL="466090" marR="59690">
              <a:lnSpc>
                <a:spcPts val="1200"/>
              </a:lnSpc>
              <a:spcBef>
                <a:spcPts val="40"/>
              </a:spcBef>
            </a:pPr>
            <a:endParaRPr lang="en-IN" sz="1000" spc="130" dirty="0">
              <a:latin typeface="Tahoma"/>
              <a:cs typeface="Tahoma"/>
            </a:endParaRPr>
          </a:p>
        </p:txBody>
      </p:sp>
    </p:spTree>
  </p:cSld>
  <p:clrMapOvr>
    <a:masterClrMapping/>
  </p:clrMapOvr>
  <p:transition>
    <p:cut/>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7DB03-BF62-4F35-9CA7-C95A0CE09575}"/>
              </a:ext>
            </a:extLst>
          </p:cNvPr>
          <p:cNvSpPr>
            <a:spLocks noGrp="1"/>
          </p:cNvSpPr>
          <p:nvPr>
            <p:ph type="title"/>
          </p:nvPr>
        </p:nvSpPr>
        <p:spPr>
          <a:xfrm>
            <a:off x="946227" y="206375"/>
            <a:ext cx="4260692" cy="215444"/>
          </a:xfrm>
        </p:spPr>
        <p:txBody>
          <a:bodyPr/>
          <a:lstStyle/>
          <a:p>
            <a:pPr algn="r"/>
            <a:r>
              <a:rPr lang="en-US" dirty="0"/>
              <a:t>Selected Time series Dataset</a:t>
            </a:r>
            <a:endParaRPr lang="en-IN" dirty="0"/>
          </a:p>
        </p:txBody>
      </p:sp>
      <p:sp>
        <p:nvSpPr>
          <p:cNvPr id="3" name="Content Placeholder 2">
            <a:extLst>
              <a:ext uri="{FF2B5EF4-FFF2-40B4-BE49-F238E27FC236}">
                <a16:creationId xmlns:a16="http://schemas.microsoft.com/office/drawing/2014/main" id="{18496228-3D01-4203-A80D-F586EC935826}"/>
              </a:ext>
            </a:extLst>
          </p:cNvPr>
          <p:cNvSpPr>
            <a:spLocks noGrp="1"/>
          </p:cNvSpPr>
          <p:nvPr>
            <p:ph idx="1"/>
          </p:nvPr>
        </p:nvSpPr>
        <p:spPr>
          <a:xfrm>
            <a:off x="805794" y="968375"/>
            <a:ext cx="4709181" cy="169277"/>
          </a:xfrm>
        </p:spPr>
        <p:txBody>
          <a:bodyPr>
            <a:noAutofit/>
          </a:bodyPr>
          <a:lstStyle/>
          <a:p>
            <a:r>
              <a:rPr lang="en-US" sz="1000" dirty="0"/>
              <a:t>This dataset provides monthly totals of a US airline passengers from 1949 to 1960. </a:t>
            </a:r>
          </a:p>
          <a:p>
            <a:r>
              <a:rPr lang="en-US" sz="1000" dirty="0"/>
              <a:t>This dataset is taken from an inbuilt dataset of R called </a:t>
            </a:r>
            <a:r>
              <a:rPr lang="en-US" sz="1000" b="1" dirty="0" err="1"/>
              <a:t>AirPassengers</a:t>
            </a:r>
            <a:r>
              <a:rPr lang="en-US" sz="1000" dirty="0"/>
              <a:t>.</a:t>
            </a:r>
          </a:p>
          <a:p>
            <a:r>
              <a:rPr lang="en-IN" sz="1000" dirty="0">
                <a:solidFill>
                  <a:srgbClr val="000000"/>
                </a:solidFill>
              </a:rPr>
              <a:t>Sample size: </a:t>
            </a:r>
            <a:r>
              <a:rPr lang="en-IN" sz="1000" i="1" dirty="0">
                <a:solidFill>
                  <a:srgbClr val="000000"/>
                </a:solidFill>
              </a:rPr>
              <a:t>n</a:t>
            </a:r>
            <a:r>
              <a:rPr lang="en-IN" sz="1000" dirty="0">
                <a:solidFill>
                  <a:srgbClr val="000000"/>
                </a:solidFill>
              </a:rPr>
              <a:t> = 144</a:t>
            </a:r>
          </a:p>
          <a:p>
            <a:r>
              <a:rPr lang="en-IN" sz="1000" dirty="0">
                <a:solidFill>
                  <a:srgbClr val="000000"/>
                </a:solidFill>
              </a:rPr>
              <a:t>Taken from Kaggle</a:t>
            </a:r>
          </a:p>
          <a:p>
            <a:endParaRPr lang="en-IN" sz="1000" dirty="0">
              <a:solidFill>
                <a:srgbClr val="000000"/>
              </a:solidFill>
            </a:endParaRPr>
          </a:p>
          <a:p>
            <a:r>
              <a:rPr lang="en-US" sz="900" dirty="0"/>
              <a:t>“Month",   "Thousands of Passengers"</a:t>
            </a:r>
          </a:p>
          <a:p>
            <a:r>
              <a:rPr lang="en-US" sz="900" dirty="0"/>
              <a:t>"1949-01",  112</a:t>
            </a:r>
          </a:p>
          <a:p>
            <a:r>
              <a:rPr lang="en-US" sz="900" dirty="0"/>
              <a:t>"1949-02",  118</a:t>
            </a:r>
          </a:p>
          <a:p>
            <a:r>
              <a:rPr lang="en-US" sz="900" dirty="0"/>
              <a:t>"1949-03",  132</a:t>
            </a:r>
          </a:p>
          <a:p>
            <a:r>
              <a:rPr lang="en-US" sz="900" dirty="0"/>
              <a:t>"1949-04",  129</a:t>
            </a:r>
          </a:p>
          <a:p>
            <a:r>
              <a:rPr lang="en-US" sz="900" dirty="0"/>
              <a:t>"1949-05",  121</a:t>
            </a:r>
          </a:p>
          <a:p>
            <a:r>
              <a:rPr lang="en-US" sz="900" dirty="0"/>
              <a:t>"1949-06",  135</a:t>
            </a:r>
          </a:p>
        </p:txBody>
      </p:sp>
    </p:spTree>
    <p:extLst>
      <p:ext uri="{BB962C8B-B14F-4D97-AF65-F5344CB8AC3E}">
        <p14:creationId xmlns:p14="http://schemas.microsoft.com/office/powerpoint/2010/main" val="126011392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3381375" y="114378"/>
            <a:ext cx="1459230" cy="232756"/>
          </a:xfrm>
          <a:prstGeom prst="rect">
            <a:avLst/>
          </a:prstGeom>
        </p:spPr>
        <p:txBody>
          <a:bodyPr vert="horz" wrap="square" lIns="0" tIns="17145" rIns="0" bIns="0" rtlCol="0">
            <a:spAutoFit/>
          </a:bodyPr>
          <a:lstStyle/>
          <a:p>
            <a:pPr marL="12700">
              <a:spcBef>
                <a:spcPts val="135"/>
              </a:spcBef>
            </a:pPr>
            <a:r>
              <a:rPr sz="1400" spc="20" dirty="0">
                <a:solidFill>
                  <a:srgbClr val="3333B2"/>
                </a:solidFill>
                <a:latin typeface="Tahoma"/>
                <a:cs typeface="Tahoma"/>
              </a:rPr>
              <a:t>Air</a:t>
            </a:r>
            <a:r>
              <a:rPr sz="1400" spc="10" dirty="0">
                <a:solidFill>
                  <a:srgbClr val="3333B2"/>
                </a:solidFill>
                <a:latin typeface="Tahoma"/>
                <a:cs typeface="Tahoma"/>
              </a:rPr>
              <a:t> </a:t>
            </a:r>
            <a:r>
              <a:rPr sz="1400" spc="-65" dirty="0">
                <a:solidFill>
                  <a:srgbClr val="3333B2"/>
                </a:solidFill>
                <a:latin typeface="Tahoma"/>
                <a:cs typeface="Tahoma"/>
              </a:rPr>
              <a:t>Passenger</a:t>
            </a:r>
            <a:r>
              <a:rPr sz="1400" spc="10" dirty="0">
                <a:solidFill>
                  <a:srgbClr val="3333B2"/>
                </a:solidFill>
                <a:latin typeface="Tahoma"/>
                <a:cs typeface="Tahoma"/>
              </a:rPr>
              <a:t> </a:t>
            </a:r>
            <a:r>
              <a:rPr sz="1400" spc="-10" dirty="0">
                <a:solidFill>
                  <a:srgbClr val="3333B2"/>
                </a:solidFill>
                <a:latin typeface="Tahoma"/>
                <a:cs typeface="Tahoma"/>
              </a:rPr>
              <a:t>Data</a:t>
            </a:r>
            <a:endParaRPr sz="1400" dirty="0">
              <a:latin typeface="Tahoma"/>
              <a:cs typeface="Tahoma"/>
            </a:endParaRPr>
          </a:p>
        </p:txBody>
      </p:sp>
      <p:sp>
        <p:nvSpPr>
          <p:cNvPr id="4" name="object 4"/>
          <p:cNvSpPr txBox="1"/>
          <p:nvPr/>
        </p:nvSpPr>
        <p:spPr>
          <a:xfrm>
            <a:off x="1685925" y="3082769"/>
            <a:ext cx="2781300" cy="135293"/>
          </a:xfrm>
          <a:prstGeom prst="rect">
            <a:avLst/>
          </a:prstGeom>
        </p:spPr>
        <p:txBody>
          <a:bodyPr vert="horz" wrap="square" lIns="0" tIns="12065" rIns="0" bIns="0" rtlCol="0">
            <a:spAutoFit/>
          </a:bodyPr>
          <a:lstStyle/>
          <a:p>
            <a:pPr marL="12700">
              <a:spcBef>
                <a:spcPts val="95"/>
              </a:spcBef>
            </a:pPr>
            <a:r>
              <a:rPr sz="800" spc="20" dirty="0">
                <a:latin typeface="Tahoma"/>
                <a:cs typeface="Tahoma"/>
              </a:rPr>
              <a:t>Monthly</a:t>
            </a:r>
            <a:r>
              <a:rPr sz="800" spc="30" dirty="0">
                <a:latin typeface="Tahoma"/>
                <a:cs typeface="Tahoma"/>
              </a:rPr>
              <a:t> </a:t>
            </a:r>
            <a:r>
              <a:rPr sz="800" spc="5" dirty="0">
                <a:latin typeface="Tahoma"/>
                <a:cs typeface="Tahoma"/>
              </a:rPr>
              <a:t>totals</a:t>
            </a:r>
            <a:r>
              <a:rPr sz="800" spc="30" dirty="0">
                <a:latin typeface="Tahoma"/>
                <a:cs typeface="Tahoma"/>
              </a:rPr>
              <a:t> </a:t>
            </a:r>
            <a:r>
              <a:rPr sz="800" spc="-5" dirty="0">
                <a:latin typeface="Tahoma"/>
                <a:cs typeface="Tahoma"/>
              </a:rPr>
              <a:t>of</a:t>
            </a:r>
            <a:r>
              <a:rPr sz="800" spc="30" dirty="0">
                <a:latin typeface="Tahoma"/>
                <a:cs typeface="Tahoma"/>
              </a:rPr>
              <a:t> </a:t>
            </a:r>
            <a:r>
              <a:rPr sz="800" spc="-15" dirty="0">
                <a:latin typeface="Tahoma"/>
                <a:cs typeface="Tahoma"/>
              </a:rPr>
              <a:t>a</a:t>
            </a:r>
            <a:r>
              <a:rPr sz="800" spc="30" dirty="0">
                <a:latin typeface="Tahoma"/>
                <a:cs typeface="Tahoma"/>
              </a:rPr>
              <a:t> </a:t>
            </a:r>
            <a:r>
              <a:rPr sz="800" spc="35" dirty="0">
                <a:latin typeface="Tahoma"/>
                <a:cs typeface="Tahoma"/>
              </a:rPr>
              <a:t>US</a:t>
            </a:r>
            <a:r>
              <a:rPr sz="800" spc="30" dirty="0">
                <a:latin typeface="Tahoma"/>
                <a:cs typeface="Tahoma"/>
              </a:rPr>
              <a:t> </a:t>
            </a:r>
            <a:r>
              <a:rPr sz="800" spc="-5" dirty="0">
                <a:latin typeface="Tahoma"/>
                <a:cs typeface="Tahoma"/>
              </a:rPr>
              <a:t>airline</a:t>
            </a:r>
            <a:r>
              <a:rPr sz="800" spc="30" dirty="0">
                <a:latin typeface="Tahoma"/>
                <a:cs typeface="Tahoma"/>
              </a:rPr>
              <a:t> </a:t>
            </a:r>
            <a:r>
              <a:rPr sz="800" spc="-25" dirty="0">
                <a:latin typeface="Tahoma"/>
                <a:cs typeface="Tahoma"/>
              </a:rPr>
              <a:t>passengers,</a:t>
            </a:r>
            <a:r>
              <a:rPr sz="800" spc="30" dirty="0">
                <a:latin typeface="Tahoma"/>
                <a:cs typeface="Tahoma"/>
              </a:rPr>
              <a:t> </a:t>
            </a:r>
            <a:r>
              <a:rPr sz="800" spc="-5" dirty="0">
                <a:latin typeface="Tahoma"/>
                <a:cs typeface="Tahoma"/>
              </a:rPr>
              <a:t>from</a:t>
            </a:r>
            <a:r>
              <a:rPr sz="800" spc="30" dirty="0">
                <a:latin typeface="Tahoma"/>
                <a:cs typeface="Tahoma"/>
              </a:rPr>
              <a:t> </a:t>
            </a:r>
            <a:r>
              <a:rPr sz="800" spc="-15" dirty="0">
                <a:latin typeface="Tahoma"/>
                <a:cs typeface="Tahoma"/>
              </a:rPr>
              <a:t>1949</a:t>
            </a:r>
            <a:r>
              <a:rPr sz="800" spc="30" dirty="0">
                <a:latin typeface="Tahoma"/>
                <a:cs typeface="Tahoma"/>
              </a:rPr>
              <a:t> </a:t>
            </a:r>
            <a:r>
              <a:rPr sz="800" spc="10" dirty="0">
                <a:latin typeface="Tahoma"/>
                <a:cs typeface="Tahoma"/>
              </a:rPr>
              <a:t>to</a:t>
            </a:r>
            <a:r>
              <a:rPr sz="800" spc="35" dirty="0">
                <a:latin typeface="Tahoma"/>
                <a:cs typeface="Tahoma"/>
              </a:rPr>
              <a:t> </a:t>
            </a:r>
            <a:r>
              <a:rPr sz="800" spc="-15" dirty="0">
                <a:latin typeface="Tahoma"/>
                <a:cs typeface="Tahoma"/>
              </a:rPr>
              <a:t>1960</a:t>
            </a:r>
            <a:endParaRPr sz="800">
              <a:latin typeface="Tahoma"/>
              <a:cs typeface="Tahoma"/>
            </a:endParaRPr>
          </a:p>
        </p:txBody>
      </p:sp>
      <p:pic>
        <p:nvPicPr>
          <p:cNvPr id="1026" name="Picture 2">
            <a:extLst>
              <a:ext uri="{FF2B5EF4-FFF2-40B4-BE49-F238E27FC236}">
                <a16:creationId xmlns:a16="http://schemas.microsoft.com/office/drawing/2014/main" id="{A3D09790-8DB1-40DF-A426-6741A592C2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1575" y="466524"/>
            <a:ext cx="3571875" cy="26479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cut/>
  </p:transition>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61335" y="198524"/>
            <a:ext cx="1510665" cy="232756"/>
          </a:xfrm>
          <a:prstGeom prst="rect">
            <a:avLst/>
          </a:prstGeom>
        </p:spPr>
        <p:txBody>
          <a:bodyPr vert="horz" wrap="square" lIns="0" tIns="17145" rIns="0" bIns="0" rtlCol="0">
            <a:spAutoFit/>
          </a:bodyPr>
          <a:lstStyle/>
          <a:p>
            <a:pPr marL="12700">
              <a:spcBef>
                <a:spcPts val="135"/>
              </a:spcBef>
            </a:pPr>
            <a:r>
              <a:rPr spc="-10" dirty="0"/>
              <a:t>Model</a:t>
            </a:r>
            <a:r>
              <a:rPr spc="10" dirty="0"/>
              <a:t> </a:t>
            </a:r>
            <a:r>
              <a:rPr spc="-40" dirty="0"/>
              <a:t>Identification</a:t>
            </a:r>
          </a:p>
        </p:txBody>
      </p:sp>
      <p:sp>
        <p:nvSpPr>
          <p:cNvPr id="3" name="object 3"/>
          <p:cNvSpPr txBox="1">
            <a:spLocks noGrp="1"/>
          </p:cNvSpPr>
          <p:nvPr>
            <p:ph type="body" idx="1"/>
          </p:nvPr>
        </p:nvSpPr>
        <p:spPr>
          <a:xfrm>
            <a:off x="1187566" y="665860"/>
            <a:ext cx="3946409" cy="2215030"/>
          </a:xfrm>
          <a:prstGeom prst="rect">
            <a:avLst/>
          </a:prstGeom>
        </p:spPr>
        <p:txBody>
          <a:bodyPr vert="horz" wrap="square" lIns="0" tIns="6985" rIns="0" bIns="0" rtlCol="0">
            <a:spAutoFit/>
          </a:bodyPr>
          <a:lstStyle/>
          <a:p>
            <a:pPr marL="325120" marR="98425" indent="-139065">
              <a:lnSpc>
                <a:spcPct val="102600"/>
              </a:lnSpc>
              <a:spcBef>
                <a:spcPts val="55"/>
              </a:spcBef>
              <a:buClr>
                <a:srgbClr val="3333B2"/>
              </a:buClr>
              <a:buFont typeface="Lucida Sans Unicode"/>
              <a:buChar char="•"/>
              <a:tabLst>
                <a:tab pos="325755" algn="l"/>
              </a:tabLst>
            </a:pPr>
            <a:r>
              <a:rPr spc="-5" dirty="0"/>
              <a:t>As</a:t>
            </a:r>
            <a:r>
              <a:rPr spc="20" dirty="0"/>
              <a:t> </a:t>
            </a:r>
            <a:r>
              <a:rPr spc="-25" dirty="0"/>
              <a:t>with</a:t>
            </a:r>
            <a:r>
              <a:rPr spc="25" dirty="0"/>
              <a:t> </a:t>
            </a:r>
            <a:r>
              <a:rPr spc="-50" dirty="0"/>
              <a:t>any</a:t>
            </a:r>
            <a:r>
              <a:rPr spc="20" dirty="0"/>
              <a:t> </a:t>
            </a:r>
            <a:r>
              <a:rPr spc="-35" dirty="0"/>
              <a:t>data</a:t>
            </a:r>
            <a:r>
              <a:rPr spc="25" dirty="0"/>
              <a:t> </a:t>
            </a:r>
            <a:r>
              <a:rPr spc="-45" dirty="0"/>
              <a:t>analysis,</a:t>
            </a:r>
            <a:r>
              <a:rPr spc="20" dirty="0"/>
              <a:t> </a:t>
            </a:r>
            <a:r>
              <a:rPr spc="-100" dirty="0"/>
              <a:t>we</a:t>
            </a:r>
            <a:r>
              <a:rPr spc="25" dirty="0"/>
              <a:t> </a:t>
            </a:r>
            <a:r>
              <a:rPr spc="-45" dirty="0"/>
              <a:t>should</a:t>
            </a:r>
            <a:r>
              <a:rPr spc="15" dirty="0"/>
              <a:t> </a:t>
            </a:r>
            <a:r>
              <a:rPr spc="-30" dirty="0"/>
              <a:t>construct</a:t>
            </a:r>
            <a:r>
              <a:rPr spc="25" dirty="0"/>
              <a:t> </a:t>
            </a:r>
            <a:r>
              <a:rPr spc="-55" dirty="0"/>
              <a:t>a</a:t>
            </a:r>
            <a:r>
              <a:rPr spc="20" dirty="0"/>
              <a:t> </a:t>
            </a:r>
            <a:r>
              <a:rPr spc="-30" dirty="0"/>
              <a:t>time</a:t>
            </a:r>
            <a:r>
              <a:rPr spc="20" dirty="0"/>
              <a:t> </a:t>
            </a:r>
            <a:r>
              <a:rPr spc="-20" dirty="0"/>
              <a:t>plot</a:t>
            </a:r>
            <a:r>
              <a:rPr spc="20" dirty="0"/>
              <a:t> </a:t>
            </a:r>
            <a:r>
              <a:rPr spc="-35" dirty="0"/>
              <a:t>of </a:t>
            </a:r>
            <a:r>
              <a:rPr spc="-325" dirty="0"/>
              <a:t> </a:t>
            </a:r>
            <a:r>
              <a:rPr spc="-40" dirty="0"/>
              <a:t>the</a:t>
            </a:r>
            <a:r>
              <a:rPr spc="10" dirty="0"/>
              <a:t> </a:t>
            </a:r>
            <a:r>
              <a:rPr spc="-35" dirty="0"/>
              <a:t>data,</a:t>
            </a:r>
            <a:r>
              <a:rPr spc="20" dirty="0"/>
              <a:t> </a:t>
            </a:r>
            <a:r>
              <a:rPr spc="-55" dirty="0"/>
              <a:t>and</a:t>
            </a:r>
            <a:r>
              <a:rPr spc="20" dirty="0"/>
              <a:t> </a:t>
            </a:r>
            <a:r>
              <a:rPr spc="-35" dirty="0"/>
              <a:t>inspect</a:t>
            </a:r>
            <a:r>
              <a:rPr spc="20" dirty="0"/>
              <a:t> </a:t>
            </a:r>
            <a:r>
              <a:rPr spc="-40" dirty="0"/>
              <a:t>the</a:t>
            </a:r>
            <a:r>
              <a:rPr spc="15" dirty="0"/>
              <a:t> </a:t>
            </a:r>
            <a:r>
              <a:rPr spc="-50" dirty="0"/>
              <a:t>graph</a:t>
            </a:r>
            <a:r>
              <a:rPr spc="10" dirty="0"/>
              <a:t> </a:t>
            </a:r>
            <a:r>
              <a:rPr spc="-45" dirty="0"/>
              <a:t>for</a:t>
            </a:r>
            <a:r>
              <a:rPr spc="20" dirty="0"/>
              <a:t> </a:t>
            </a:r>
            <a:r>
              <a:rPr spc="-50" dirty="0"/>
              <a:t>any</a:t>
            </a:r>
            <a:r>
              <a:rPr spc="20" dirty="0"/>
              <a:t> </a:t>
            </a:r>
            <a:r>
              <a:rPr spc="-45" dirty="0"/>
              <a:t>anomalies.</a:t>
            </a:r>
            <a:endParaRPr dirty="0"/>
          </a:p>
          <a:p>
            <a:pPr marL="325120" marR="99695" indent="-139065">
              <a:lnSpc>
                <a:spcPct val="102600"/>
              </a:lnSpc>
              <a:spcBef>
                <a:spcPts val="300"/>
              </a:spcBef>
              <a:buClr>
                <a:srgbClr val="3333B2"/>
              </a:buClr>
              <a:buFont typeface="Lucida Sans Unicode"/>
              <a:buChar char="•"/>
              <a:tabLst>
                <a:tab pos="325755" algn="l"/>
              </a:tabLst>
            </a:pPr>
            <a:r>
              <a:rPr spc="-20" dirty="0"/>
              <a:t>The</a:t>
            </a:r>
            <a:r>
              <a:rPr spc="15" dirty="0"/>
              <a:t> </a:t>
            </a:r>
            <a:r>
              <a:rPr spc="-40" dirty="0"/>
              <a:t>most</a:t>
            </a:r>
            <a:r>
              <a:rPr spc="20" dirty="0"/>
              <a:t> </a:t>
            </a:r>
            <a:r>
              <a:rPr spc="-25" dirty="0"/>
              <a:t>important</a:t>
            </a:r>
            <a:r>
              <a:rPr spc="20" dirty="0"/>
              <a:t> </a:t>
            </a:r>
            <a:r>
              <a:rPr spc="-30" dirty="0"/>
              <a:t>thing</a:t>
            </a:r>
            <a:r>
              <a:rPr spc="15" dirty="0"/>
              <a:t> </a:t>
            </a:r>
            <a:r>
              <a:rPr spc="-25" dirty="0"/>
              <a:t>in</a:t>
            </a:r>
            <a:r>
              <a:rPr spc="20" dirty="0"/>
              <a:t> </a:t>
            </a:r>
            <a:r>
              <a:rPr spc="-25" dirty="0"/>
              <a:t>this</a:t>
            </a:r>
            <a:r>
              <a:rPr spc="20" dirty="0"/>
              <a:t> </a:t>
            </a:r>
            <a:r>
              <a:rPr spc="-65" dirty="0"/>
              <a:t>phase</a:t>
            </a:r>
            <a:r>
              <a:rPr spc="20" dirty="0"/>
              <a:t> </a:t>
            </a:r>
            <a:r>
              <a:rPr spc="-35" dirty="0"/>
              <a:t>is</a:t>
            </a:r>
            <a:r>
              <a:rPr spc="20" dirty="0"/>
              <a:t> </a:t>
            </a:r>
            <a:r>
              <a:rPr spc="-15" dirty="0"/>
              <a:t>to</a:t>
            </a:r>
            <a:r>
              <a:rPr spc="15" dirty="0"/>
              <a:t> </a:t>
            </a:r>
            <a:r>
              <a:rPr spc="-50" dirty="0"/>
              <a:t>determine</a:t>
            </a:r>
            <a:r>
              <a:rPr spc="20" dirty="0"/>
              <a:t> </a:t>
            </a:r>
            <a:r>
              <a:rPr spc="-5" dirty="0"/>
              <a:t>if</a:t>
            </a:r>
            <a:r>
              <a:rPr spc="20" dirty="0"/>
              <a:t> </a:t>
            </a:r>
            <a:r>
              <a:rPr spc="-40" dirty="0"/>
              <a:t>the </a:t>
            </a:r>
            <a:r>
              <a:rPr spc="-330" dirty="0"/>
              <a:t> </a:t>
            </a:r>
            <a:r>
              <a:rPr spc="-30" dirty="0"/>
              <a:t>time</a:t>
            </a:r>
            <a:r>
              <a:rPr spc="15" dirty="0"/>
              <a:t> </a:t>
            </a:r>
            <a:r>
              <a:rPr spc="-60" dirty="0"/>
              <a:t>series</a:t>
            </a:r>
            <a:r>
              <a:rPr spc="20" dirty="0"/>
              <a:t> </a:t>
            </a:r>
            <a:r>
              <a:rPr spc="-35" dirty="0"/>
              <a:t>is</a:t>
            </a:r>
            <a:r>
              <a:rPr spc="15" dirty="0"/>
              <a:t> </a:t>
            </a:r>
            <a:r>
              <a:rPr spc="-35" dirty="0">
                <a:solidFill>
                  <a:srgbClr val="3333B2"/>
                </a:solidFill>
              </a:rPr>
              <a:t>stationary</a:t>
            </a:r>
            <a:r>
              <a:rPr spc="20" dirty="0">
                <a:solidFill>
                  <a:srgbClr val="3333B2"/>
                </a:solidFill>
              </a:rPr>
              <a:t> </a:t>
            </a:r>
            <a:r>
              <a:rPr spc="-50" dirty="0"/>
              <a:t>and</a:t>
            </a:r>
            <a:r>
              <a:rPr spc="20" dirty="0"/>
              <a:t> </a:t>
            </a:r>
            <a:r>
              <a:rPr spc="-5" dirty="0"/>
              <a:t>if</a:t>
            </a:r>
            <a:r>
              <a:rPr spc="20" dirty="0"/>
              <a:t> </a:t>
            </a:r>
            <a:r>
              <a:rPr spc="-50" dirty="0"/>
              <a:t>there</a:t>
            </a:r>
            <a:r>
              <a:rPr spc="20" dirty="0"/>
              <a:t> </a:t>
            </a:r>
            <a:r>
              <a:rPr spc="-35" dirty="0"/>
              <a:t>is</a:t>
            </a:r>
            <a:r>
              <a:rPr spc="20" dirty="0"/>
              <a:t> </a:t>
            </a:r>
            <a:r>
              <a:rPr spc="-50" dirty="0"/>
              <a:t>any</a:t>
            </a:r>
            <a:r>
              <a:rPr spc="20" dirty="0"/>
              <a:t> </a:t>
            </a:r>
            <a:r>
              <a:rPr spc="-30" dirty="0">
                <a:solidFill>
                  <a:srgbClr val="3333B2"/>
                </a:solidFill>
              </a:rPr>
              <a:t>significant </a:t>
            </a:r>
            <a:r>
              <a:rPr spc="-25" dirty="0">
                <a:solidFill>
                  <a:srgbClr val="3333B2"/>
                </a:solidFill>
              </a:rPr>
              <a:t> </a:t>
            </a:r>
            <a:r>
              <a:rPr spc="-45" dirty="0">
                <a:solidFill>
                  <a:srgbClr val="3333B2"/>
                </a:solidFill>
              </a:rPr>
              <a:t>seasonality</a:t>
            </a:r>
            <a:r>
              <a:rPr spc="15" dirty="0">
                <a:solidFill>
                  <a:srgbClr val="3333B2"/>
                </a:solidFill>
              </a:rPr>
              <a:t> </a:t>
            </a:r>
            <a:r>
              <a:rPr spc="-15" dirty="0"/>
              <a:t>that</a:t>
            </a:r>
            <a:r>
              <a:rPr spc="20" dirty="0"/>
              <a:t> </a:t>
            </a:r>
            <a:r>
              <a:rPr spc="-75" dirty="0"/>
              <a:t>needs</a:t>
            </a:r>
            <a:r>
              <a:rPr spc="20" dirty="0"/>
              <a:t> </a:t>
            </a:r>
            <a:r>
              <a:rPr spc="-15" dirty="0"/>
              <a:t>to</a:t>
            </a:r>
            <a:r>
              <a:rPr spc="20" dirty="0"/>
              <a:t> </a:t>
            </a:r>
            <a:r>
              <a:rPr spc="-55" dirty="0"/>
              <a:t>be</a:t>
            </a:r>
            <a:r>
              <a:rPr spc="20" dirty="0"/>
              <a:t> </a:t>
            </a:r>
            <a:r>
              <a:rPr spc="-50" dirty="0"/>
              <a:t>handled.</a:t>
            </a:r>
            <a:endParaRPr dirty="0"/>
          </a:p>
          <a:p>
            <a:pPr marL="325120" indent="-139065">
              <a:spcBef>
                <a:spcPts val="175"/>
              </a:spcBef>
              <a:buClr>
                <a:srgbClr val="3333B2"/>
              </a:buClr>
              <a:buFont typeface="Lucida Sans Unicode"/>
              <a:buChar char="•"/>
              <a:tabLst>
                <a:tab pos="325755" algn="l"/>
              </a:tabLst>
            </a:pPr>
            <a:r>
              <a:rPr b="1" spc="-30" dirty="0">
                <a:latin typeface="Arial"/>
                <a:cs typeface="Arial"/>
              </a:rPr>
              <a:t>Test</a:t>
            </a:r>
            <a:r>
              <a:rPr b="1" spc="60" dirty="0">
                <a:latin typeface="Arial"/>
                <a:cs typeface="Arial"/>
              </a:rPr>
              <a:t> </a:t>
            </a:r>
            <a:r>
              <a:rPr b="1" spc="-25" dirty="0">
                <a:latin typeface="Arial"/>
                <a:cs typeface="Arial"/>
              </a:rPr>
              <a:t>Stationarity</a:t>
            </a:r>
            <a:endParaRPr dirty="0">
              <a:latin typeface="Arial"/>
              <a:cs typeface="Arial"/>
            </a:endParaRPr>
          </a:p>
          <a:p>
            <a:pPr marL="601980" marR="43180" lvl="1" indent="-132715">
              <a:spcBef>
                <a:spcPts val="175"/>
              </a:spcBef>
              <a:buClr>
                <a:srgbClr val="3333B2"/>
              </a:buClr>
              <a:buChar char="–"/>
              <a:tabLst>
                <a:tab pos="602615" algn="l"/>
              </a:tabLst>
            </a:pPr>
            <a:r>
              <a:rPr sz="1000" spc="-5" dirty="0">
                <a:latin typeface="Tahoma"/>
                <a:cs typeface="Tahoma"/>
              </a:rPr>
              <a:t>if</a:t>
            </a:r>
            <a:r>
              <a:rPr sz="1000" spc="10" dirty="0">
                <a:latin typeface="Tahoma"/>
                <a:cs typeface="Tahoma"/>
              </a:rPr>
              <a:t> </a:t>
            </a:r>
            <a:r>
              <a:rPr sz="1000" spc="-35" dirty="0">
                <a:latin typeface="Tahoma"/>
                <a:cs typeface="Tahoma"/>
              </a:rPr>
              <a:t>the</a:t>
            </a:r>
            <a:r>
              <a:rPr sz="1000" spc="5" dirty="0">
                <a:latin typeface="Tahoma"/>
                <a:cs typeface="Tahoma"/>
              </a:rPr>
              <a:t> </a:t>
            </a:r>
            <a:r>
              <a:rPr sz="1000" spc="-60" dirty="0">
                <a:latin typeface="Tahoma"/>
                <a:cs typeface="Tahoma"/>
              </a:rPr>
              <a:t>mean</a:t>
            </a:r>
            <a:r>
              <a:rPr sz="1000" spc="10" dirty="0">
                <a:latin typeface="Tahoma"/>
                <a:cs typeface="Tahoma"/>
              </a:rPr>
              <a:t> </a:t>
            </a:r>
            <a:r>
              <a:rPr sz="1000" spc="-50" dirty="0">
                <a:latin typeface="Tahoma"/>
                <a:cs typeface="Tahoma"/>
              </a:rPr>
              <a:t>or</a:t>
            </a:r>
            <a:r>
              <a:rPr sz="1000" spc="5" dirty="0">
                <a:latin typeface="Tahoma"/>
                <a:cs typeface="Tahoma"/>
              </a:rPr>
              <a:t> </a:t>
            </a:r>
            <a:r>
              <a:rPr sz="1000" spc="-45" dirty="0">
                <a:latin typeface="Tahoma"/>
                <a:cs typeface="Tahoma"/>
              </a:rPr>
              <a:t>variance</a:t>
            </a:r>
            <a:r>
              <a:rPr sz="1000" spc="10" dirty="0">
                <a:latin typeface="Tahoma"/>
                <a:cs typeface="Tahoma"/>
              </a:rPr>
              <a:t> </a:t>
            </a:r>
            <a:r>
              <a:rPr sz="1000" spc="-55" dirty="0">
                <a:latin typeface="Tahoma"/>
                <a:cs typeface="Tahoma"/>
              </a:rPr>
              <a:t>changes</a:t>
            </a:r>
            <a:r>
              <a:rPr sz="1000" spc="10" dirty="0">
                <a:latin typeface="Tahoma"/>
                <a:cs typeface="Tahoma"/>
              </a:rPr>
              <a:t> </a:t>
            </a:r>
            <a:r>
              <a:rPr sz="1000" spc="-50" dirty="0">
                <a:latin typeface="Tahoma"/>
                <a:cs typeface="Tahoma"/>
              </a:rPr>
              <a:t>over</a:t>
            </a:r>
            <a:r>
              <a:rPr sz="1000" spc="5" dirty="0">
                <a:latin typeface="Tahoma"/>
                <a:cs typeface="Tahoma"/>
              </a:rPr>
              <a:t> </a:t>
            </a:r>
            <a:r>
              <a:rPr sz="1000" spc="-25" dirty="0">
                <a:latin typeface="Tahoma"/>
                <a:cs typeface="Tahoma"/>
              </a:rPr>
              <a:t>time </a:t>
            </a:r>
            <a:r>
              <a:rPr sz="1000" spc="-295" dirty="0">
                <a:latin typeface="Tahoma"/>
                <a:cs typeface="Tahoma"/>
              </a:rPr>
              <a:t> </a:t>
            </a:r>
            <a:r>
              <a:rPr sz="1000" spc="-40" dirty="0">
                <a:latin typeface="Tahoma"/>
                <a:cs typeface="Tahoma"/>
              </a:rPr>
              <a:t>then</a:t>
            </a:r>
            <a:r>
              <a:rPr sz="1000" spc="15" dirty="0">
                <a:latin typeface="Tahoma"/>
                <a:cs typeface="Tahoma"/>
              </a:rPr>
              <a:t> </a:t>
            </a:r>
            <a:r>
              <a:rPr sz="1000" spc="5" dirty="0">
                <a:latin typeface="Tahoma"/>
                <a:cs typeface="Tahoma"/>
              </a:rPr>
              <a:t>it’s</a:t>
            </a:r>
            <a:r>
              <a:rPr sz="1000" spc="20" dirty="0">
                <a:latin typeface="Tahoma"/>
                <a:cs typeface="Tahoma"/>
              </a:rPr>
              <a:t> </a:t>
            </a:r>
            <a:r>
              <a:rPr sz="1000" spc="-40" dirty="0">
                <a:latin typeface="Tahoma"/>
                <a:cs typeface="Tahoma"/>
              </a:rPr>
              <a:t>non-stationary,</a:t>
            </a:r>
            <a:r>
              <a:rPr sz="1000" spc="25" dirty="0">
                <a:latin typeface="Tahoma"/>
                <a:cs typeface="Tahoma"/>
              </a:rPr>
              <a:t> </a:t>
            </a:r>
            <a:r>
              <a:rPr sz="1000" spc="-35" dirty="0">
                <a:latin typeface="Tahoma"/>
                <a:cs typeface="Tahoma"/>
              </a:rPr>
              <a:t>thus</a:t>
            </a:r>
            <a:r>
              <a:rPr sz="1000" spc="15" dirty="0">
                <a:latin typeface="Tahoma"/>
                <a:cs typeface="Tahoma"/>
              </a:rPr>
              <a:t> </a:t>
            </a:r>
            <a:r>
              <a:rPr sz="1000" spc="-50" dirty="0">
                <a:latin typeface="Tahoma"/>
                <a:cs typeface="Tahoma"/>
              </a:rPr>
              <a:t>an</a:t>
            </a:r>
            <a:r>
              <a:rPr sz="1000" spc="15" dirty="0">
                <a:latin typeface="Tahoma"/>
                <a:cs typeface="Tahoma"/>
              </a:rPr>
              <a:t> </a:t>
            </a:r>
            <a:r>
              <a:rPr sz="1000" spc="-15" dirty="0">
                <a:latin typeface="Tahoma"/>
                <a:cs typeface="Tahoma"/>
              </a:rPr>
              <a:t>intuitive</a:t>
            </a:r>
            <a:r>
              <a:rPr sz="1000" spc="25" dirty="0">
                <a:latin typeface="Tahoma"/>
                <a:cs typeface="Tahoma"/>
              </a:rPr>
              <a:t> </a:t>
            </a:r>
            <a:r>
              <a:rPr sz="1000" spc="-70" dirty="0">
                <a:latin typeface="Tahoma"/>
                <a:cs typeface="Tahoma"/>
              </a:rPr>
              <a:t>way</a:t>
            </a:r>
            <a:r>
              <a:rPr sz="1000" spc="15" dirty="0">
                <a:latin typeface="Tahoma"/>
                <a:cs typeface="Tahoma"/>
              </a:rPr>
              <a:t> </a:t>
            </a:r>
            <a:r>
              <a:rPr sz="1000" spc="-30" dirty="0">
                <a:latin typeface="Tahoma"/>
                <a:cs typeface="Tahoma"/>
              </a:rPr>
              <a:t>is</a:t>
            </a:r>
            <a:r>
              <a:rPr sz="1000" spc="20" dirty="0">
                <a:latin typeface="Tahoma"/>
                <a:cs typeface="Tahoma"/>
              </a:rPr>
              <a:t> </a:t>
            </a:r>
            <a:r>
              <a:rPr sz="1000" spc="-10" dirty="0">
                <a:latin typeface="Tahoma"/>
                <a:cs typeface="Tahoma"/>
              </a:rPr>
              <a:t>to</a:t>
            </a:r>
            <a:r>
              <a:rPr sz="1000" spc="20" dirty="0">
                <a:latin typeface="Tahoma"/>
                <a:cs typeface="Tahoma"/>
              </a:rPr>
              <a:t> </a:t>
            </a:r>
            <a:r>
              <a:rPr sz="1000" spc="-15" dirty="0">
                <a:latin typeface="Tahoma"/>
                <a:cs typeface="Tahoma"/>
              </a:rPr>
              <a:t>plot</a:t>
            </a:r>
            <a:r>
              <a:rPr sz="1000" spc="20" dirty="0">
                <a:latin typeface="Tahoma"/>
                <a:cs typeface="Tahoma"/>
              </a:rPr>
              <a:t> </a:t>
            </a:r>
            <a:r>
              <a:rPr sz="1000" spc="-20" dirty="0">
                <a:solidFill>
                  <a:srgbClr val="3333B2"/>
                </a:solidFill>
                <a:latin typeface="Tahoma"/>
                <a:cs typeface="Tahoma"/>
              </a:rPr>
              <a:t>rolling </a:t>
            </a:r>
            <a:r>
              <a:rPr sz="1000" spc="-15" dirty="0">
                <a:solidFill>
                  <a:srgbClr val="3333B2"/>
                </a:solidFill>
                <a:latin typeface="Tahoma"/>
                <a:cs typeface="Tahoma"/>
              </a:rPr>
              <a:t> </a:t>
            </a:r>
            <a:r>
              <a:rPr sz="1000" spc="-20" dirty="0">
                <a:solidFill>
                  <a:srgbClr val="3333B2"/>
                </a:solidFill>
                <a:latin typeface="Tahoma"/>
                <a:cs typeface="Tahoma"/>
              </a:rPr>
              <a:t>statistics</a:t>
            </a:r>
            <a:r>
              <a:rPr sz="1000" spc="-20" dirty="0">
                <a:latin typeface="Tahoma"/>
                <a:cs typeface="Tahoma"/>
              </a:rPr>
              <a:t>.</a:t>
            </a:r>
            <a:endParaRPr sz="1000" dirty="0">
              <a:latin typeface="Tahoma"/>
              <a:cs typeface="Tahoma"/>
            </a:endParaRPr>
          </a:p>
          <a:p>
            <a:pPr marL="601980" marR="182245" lvl="1" indent="-132715">
              <a:lnSpc>
                <a:spcPts val="1200"/>
              </a:lnSpc>
              <a:spcBef>
                <a:spcPts val="25"/>
              </a:spcBef>
              <a:buClr>
                <a:srgbClr val="3333B2"/>
              </a:buClr>
              <a:buChar char="–"/>
              <a:tabLst>
                <a:tab pos="602615" algn="l"/>
              </a:tabLst>
            </a:pPr>
            <a:r>
              <a:rPr sz="1000" spc="-40" dirty="0">
                <a:latin typeface="Tahoma"/>
                <a:cs typeface="Tahoma"/>
              </a:rPr>
              <a:t>We</a:t>
            </a:r>
            <a:r>
              <a:rPr sz="1000" spc="20" dirty="0">
                <a:latin typeface="Tahoma"/>
                <a:cs typeface="Tahoma"/>
              </a:rPr>
              <a:t> </a:t>
            </a:r>
            <a:r>
              <a:rPr sz="1000" spc="-40" dirty="0">
                <a:latin typeface="Tahoma"/>
                <a:cs typeface="Tahoma"/>
              </a:rPr>
              <a:t>can</a:t>
            </a:r>
            <a:r>
              <a:rPr sz="1000" spc="25" dirty="0">
                <a:latin typeface="Tahoma"/>
                <a:cs typeface="Tahoma"/>
              </a:rPr>
              <a:t> </a:t>
            </a:r>
            <a:r>
              <a:rPr sz="1000" spc="-40" dirty="0">
                <a:latin typeface="Tahoma"/>
                <a:cs typeface="Tahoma"/>
              </a:rPr>
              <a:t>also</a:t>
            </a:r>
            <a:r>
              <a:rPr sz="1000" spc="30" dirty="0">
                <a:latin typeface="Tahoma"/>
                <a:cs typeface="Tahoma"/>
              </a:rPr>
              <a:t> </a:t>
            </a:r>
            <a:r>
              <a:rPr sz="1000" spc="-60" dirty="0">
                <a:latin typeface="Tahoma"/>
                <a:cs typeface="Tahoma"/>
              </a:rPr>
              <a:t>make</a:t>
            </a:r>
            <a:r>
              <a:rPr sz="1000" spc="25" dirty="0">
                <a:latin typeface="Tahoma"/>
                <a:cs typeface="Tahoma"/>
              </a:rPr>
              <a:t> </a:t>
            </a:r>
            <a:r>
              <a:rPr sz="1000" spc="-50" dirty="0">
                <a:latin typeface="Tahoma"/>
                <a:cs typeface="Tahoma"/>
              </a:rPr>
              <a:t>an</a:t>
            </a:r>
            <a:r>
              <a:rPr sz="1000" spc="30" dirty="0">
                <a:latin typeface="Tahoma"/>
                <a:cs typeface="Tahoma"/>
              </a:rPr>
              <a:t> </a:t>
            </a:r>
            <a:r>
              <a:rPr sz="1000" spc="-30" dirty="0">
                <a:solidFill>
                  <a:srgbClr val="3333B2"/>
                </a:solidFill>
                <a:latin typeface="Tahoma"/>
                <a:cs typeface="Tahoma"/>
              </a:rPr>
              <a:t>autocorrelation</a:t>
            </a:r>
            <a:r>
              <a:rPr sz="1000" spc="30" dirty="0">
                <a:solidFill>
                  <a:srgbClr val="3333B2"/>
                </a:solidFill>
                <a:latin typeface="Tahoma"/>
                <a:cs typeface="Tahoma"/>
              </a:rPr>
              <a:t> </a:t>
            </a:r>
            <a:r>
              <a:rPr sz="1000" spc="-20" dirty="0">
                <a:solidFill>
                  <a:srgbClr val="3333B2"/>
                </a:solidFill>
                <a:latin typeface="Tahoma"/>
                <a:cs typeface="Tahoma"/>
              </a:rPr>
              <a:t>plot</a:t>
            </a:r>
            <a:r>
              <a:rPr sz="1000" spc="-20" dirty="0">
                <a:latin typeface="Tahoma"/>
                <a:cs typeface="Tahoma"/>
              </a:rPr>
              <a:t>,</a:t>
            </a:r>
            <a:r>
              <a:rPr sz="1000" spc="25" dirty="0">
                <a:latin typeface="Tahoma"/>
                <a:cs typeface="Tahoma"/>
              </a:rPr>
              <a:t> </a:t>
            </a:r>
            <a:r>
              <a:rPr sz="1000" spc="-60" dirty="0">
                <a:latin typeface="Tahoma"/>
                <a:cs typeface="Tahoma"/>
              </a:rPr>
              <a:t>as</a:t>
            </a:r>
            <a:r>
              <a:rPr sz="1000" spc="25" dirty="0">
                <a:latin typeface="Tahoma"/>
                <a:cs typeface="Tahoma"/>
              </a:rPr>
              <a:t> </a:t>
            </a:r>
            <a:r>
              <a:rPr sz="1000" spc="-35" dirty="0">
                <a:latin typeface="Tahoma"/>
                <a:cs typeface="Tahoma"/>
              </a:rPr>
              <a:t>non-stationary </a:t>
            </a:r>
            <a:r>
              <a:rPr sz="1000" spc="-295" dirty="0">
                <a:latin typeface="Tahoma"/>
                <a:cs typeface="Tahoma"/>
              </a:rPr>
              <a:t> </a:t>
            </a:r>
            <a:r>
              <a:rPr sz="1000" spc="-25" dirty="0">
                <a:latin typeface="Tahoma"/>
                <a:cs typeface="Tahoma"/>
              </a:rPr>
              <a:t>time</a:t>
            </a:r>
            <a:r>
              <a:rPr sz="1000" spc="10" dirty="0">
                <a:latin typeface="Tahoma"/>
                <a:cs typeface="Tahoma"/>
              </a:rPr>
              <a:t> </a:t>
            </a:r>
            <a:r>
              <a:rPr sz="1000" spc="-55" dirty="0">
                <a:latin typeface="Tahoma"/>
                <a:cs typeface="Tahoma"/>
              </a:rPr>
              <a:t>series</a:t>
            </a:r>
            <a:r>
              <a:rPr sz="1000" spc="15" dirty="0">
                <a:latin typeface="Tahoma"/>
                <a:cs typeface="Tahoma"/>
              </a:rPr>
              <a:t> </a:t>
            </a:r>
            <a:r>
              <a:rPr sz="1000" spc="-35" dirty="0">
                <a:latin typeface="Tahoma"/>
                <a:cs typeface="Tahoma"/>
              </a:rPr>
              <a:t>often</a:t>
            </a:r>
            <a:r>
              <a:rPr sz="1000" spc="15" dirty="0">
                <a:latin typeface="Tahoma"/>
                <a:cs typeface="Tahoma"/>
              </a:rPr>
              <a:t> </a:t>
            </a:r>
            <a:r>
              <a:rPr sz="1000" spc="-65" dirty="0">
                <a:latin typeface="Tahoma"/>
                <a:cs typeface="Tahoma"/>
              </a:rPr>
              <a:t>shows</a:t>
            </a:r>
            <a:r>
              <a:rPr sz="1000" spc="20" dirty="0">
                <a:latin typeface="Tahoma"/>
                <a:cs typeface="Tahoma"/>
              </a:rPr>
              <a:t> </a:t>
            </a:r>
            <a:r>
              <a:rPr sz="1000" spc="-50" dirty="0">
                <a:latin typeface="Tahoma"/>
                <a:cs typeface="Tahoma"/>
              </a:rPr>
              <a:t>very</a:t>
            </a:r>
            <a:r>
              <a:rPr sz="1000" spc="15" dirty="0">
                <a:latin typeface="Tahoma"/>
                <a:cs typeface="Tahoma"/>
              </a:rPr>
              <a:t> </a:t>
            </a:r>
            <a:r>
              <a:rPr sz="1000" spc="-50" dirty="0">
                <a:latin typeface="Tahoma"/>
                <a:cs typeface="Tahoma"/>
              </a:rPr>
              <a:t>slow</a:t>
            </a:r>
            <a:r>
              <a:rPr sz="1000" spc="20" dirty="0">
                <a:latin typeface="Tahoma"/>
                <a:cs typeface="Tahoma"/>
              </a:rPr>
              <a:t> </a:t>
            </a:r>
            <a:r>
              <a:rPr sz="1000" spc="-65" dirty="0">
                <a:latin typeface="Tahoma"/>
                <a:cs typeface="Tahoma"/>
              </a:rPr>
              <a:t>decay.</a:t>
            </a:r>
            <a:endParaRPr sz="1000" dirty="0">
              <a:latin typeface="Tahoma"/>
              <a:cs typeface="Tahoma"/>
            </a:endParaRPr>
          </a:p>
          <a:p>
            <a:pPr marL="601980" lvl="1" indent="-133350">
              <a:lnSpc>
                <a:spcPts val="1150"/>
              </a:lnSpc>
              <a:buClr>
                <a:srgbClr val="3333B2"/>
              </a:buClr>
              <a:buChar char="–"/>
              <a:tabLst>
                <a:tab pos="602615" algn="l"/>
              </a:tabLst>
            </a:pPr>
            <a:r>
              <a:rPr sz="1000" spc="60" dirty="0">
                <a:latin typeface="Tahoma"/>
                <a:cs typeface="Tahoma"/>
              </a:rPr>
              <a:t>A</a:t>
            </a:r>
            <a:r>
              <a:rPr sz="1000" spc="15" dirty="0">
                <a:latin typeface="Tahoma"/>
                <a:cs typeface="Tahoma"/>
              </a:rPr>
              <a:t> </a:t>
            </a:r>
            <a:r>
              <a:rPr sz="1000" spc="-40" dirty="0">
                <a:latin typeface="Tahoma"/>
                <a:cs typeface="Tahoma"/>
              </a:rPr>
              <a:t>well-established</a:t>
            </a:r>
            <a:r>
              <a:rPr sz="1000" spc="15" dirty="0">
                <a:latin typeface="Tahoma"/>
                <a:cs typeface="Tahoma"/>
              </a:rPr>
              <a:t> </a:t>
            </a:r>
            <a:r>
              <a:rPr sz="1000" spc="-15" dirty="0">
                <a:latin typeface="Tahoma"/>
                <a:cs typeface="Tahoma"/>
              </a:rPr>
              <a:t>statistical</a:t>
            </a:r>
            <a:r>
              <a:rPr sz="1000" spc="15" dirty="0">
                <a:latin typeface="Tahoma"/>
                <a:cs typeface="Tahoma"/>
              </a:rPr>
              <a:t> </a:t>
            </a:r>
            <a:r>
              <a:rPr sz="1000" spc="-25" dirty="0">
                <a:latin typeface="Tahoma"/>
                <a:cs typeface="Tahoma"/>
              </a:rPr>
              <a:t>test</a:t>
            </a:r>
            <a:r>
              <a:rPr sz="1000" spc="10" dirty="0">
                <a:latin typeface="Tahoma"/>
                <a:cs typeface="Tahoma"/>
              </a:rPr>
              <a:t> </a:t>
            </a:r>
            <a:r>
              <a:rPr sz="1000" spc="-30" dirty="0">
                <a:latin typeface="Tahoma"/>
                <a:cs typeface="Tahoma"/>
              </a:rPr>
              <a:t>called</a:t>
            </a:r>
            <a:r>
              <a:rPr sz="1000" spc="20" dirty="0">
                <a:latin typeface="Tahoma"/>
                <a:cs typeface="Tahoma"/>
              </a:rPr>
              <a:t> </a:t>
            </a:r>
            <a:r>
              <a:rPr sz="1000" spc="-50" dirty="0">
                <a:solidFill>
                  <a:srgbClr val="3333B2"/>
                </a:solidFill>
                <a:latin typeface="Tahoma"/>
                <a:cs typeface="Tahoma"/>
              </a:rPr>
              <a:t>augmented</a:t>
            </a:r>
            <a:endParaRPr sz="1000" dirty="0">
              <a:latin typeface="Tahoma"/>
              <a:cs typeface="Tahoma"/>
            </a:endParaRPr>
          </a:p>
          <a:p>
            <a:pPr marL="601980" marR="207010">
              <a:lnSpc>
                <a:spcPts val="1200"/>
              </a:lnSpc>
              <a:spcBef>
                <a:spcPts val="40"/>
              </a:spcBef>
            </a:pPr>
            <a:r>
              <a:rPr sz="1000" spc="-25" dirty="0">
                <a:solidFill>
                  <a:srgbClr val="3333B2"/>
                </a:solidFill>
              </a:rPr>
              <a:t>Dickey-Fuller</a:t>
            </a:r>
            <a:r>
              <a:rPr sz="1000" spc="20" dirty="0">
                <a:solidFill>
                  <a:srgbClr val="3333B2"/>
                </a:solidFill>
              </a:rPr>
              <a:t> </a:t>
            </a:r>
            <a:r>
              <a:rPr sz="1000" spc="-30" dirty="0">
                <a:solidFill>
                  <a:srgbClr val="3333B2"/>
                </a:solidFill>
              </a:rPr>
              <a:t>Test</a:t>
            </a:r>
            <a:r>
              <a:rPr sz="1000" spc="20" dirty="0">
                <a:solidFill>
                  <a:srgbClr val="3333B2"/>
                </a:solidFill>
              </a:rPr>
              <a:t> </a:t>
            </a:r>
            <a:r>
              <a:rPr sz="1000" spc="-40" dirty="0"/>
              <a:t>can</a:t>
            </a:r>
            <a:r>
              <a:rPr sz="1000" spc="20" dirty="0"/>
              <a:t> </a:t>
            </a:r>
            <a:r>
              <a:rPr sz="1000" spc="-40" dirty="0"/>
              <a:t>help.</a:t>
            </a:r>
            <a:r>
              <a:rPr sz="1000" spc="135" dirty="0"/>
              <a:t> </a:t>
            </a:r>
            <a:r>
              <a:rPr sz="1000" spc="-15" dirty="0"/>
              <a:t>The</a:t>
            </a:r>
            <a:r>
              <a:rPr sz="1000" spc="20" dirty="0"/>
              <a:t> </a:t>
            </a:r>
            <a:r>
              <a:rPr sz="1000" spc="-20" dirty="0"/>
              <a:t>null</a:t>
            </a:r>
            <a:r>
              <a:rPr sz="1000" spc="20" dirty="0"/>
              <a:t> </a:t>
            </a:r>
            <a:r>
              <a:rPr sz="1000" spc="-40" dirty="0"/>
              <a:t>hypothesis</a:t>
            </a:r>
            <a:r>
              <a:rPr sz="1000" spc="20" dirty="0"/>
              <a:t> </a:t>
            </a:r>
            <a:r>
              <a:rPr sz="1000" spc="-30" dirty="0"/>
              <a:t>is</a:t>
            </a:r>
            <a:r>
              <a:rPr sz="1000" spc="25" dirty="0"/>
              <a:t> </a:t>
            </a:r>
            <a:r>
              <a:rPr sz="1000" i="1" spc="-25" dirty="0">
                <a:latin typeface="Arial"/>
                <a:cs typeface="Arial"/>
              </a:rPr>
              <a:t>the</a:t>
            </a:r>
            <a:r>
              <a:rPr sz="1000" i="1" spc="55" dirty="0">
                <a:latin typeface="Arial"/>
                <a:cs typeface="Arial"/>
              </a:rPr>
              <a:t> </a:t>
            </a:r>
            <a:r>
              <a:rPr sz="1000" i="1" spc="-15" dirty="0">
                <a:latin typeface="Arial"/>
                <a:cs typeface="Arial"/>
              </a:rPr>
              <a:t>time </a:t>
            </a:r>
            <a:r>
              <a:rPr sz="1000" i="1" spc="-265" dirty="0">
                <a:latin typeface="Arial"/>
                <a:cs typeface="Arial"/>
              </a:rPr>
              <a:t> </a:t>
            </a:r>
            <a:r>
              <a:rPr sz="1000" i="1" spc="-75" dirty="0">
                <a:latin typeface="Arial"/>
                <a:cs typeface="Arial"/>
              </a:rPr>
              <a:t>series</a:t>
            </a:r>
            <a:r>
              <a:rPr sz="1000" i="1" spc="45" dirty="0">
                <a:latin typeface="Arial"/>
                <a:cs typeface="Arial"/>
              </a:rPr>
              <a:t> </a:t>
            </a:r>
            <a:r>
              <a:rPr sz="1000" i="1" spc="-55" dirty="0">
                <a:latin typeface="Arial"/>
                <a:cs typeface="Arial"/>
              </a:rPr>
              <a:t>is</a:t>
            </a:r>
            <a:r>
              <a:rPr sz="1000" i="1" spc="55" dirty="0">
                <a:latin typeface="Arial"/>
                <a:cs typeface="Arial"/>
              </a:rPr>
              <a:t> </a:t>
            </a:r>
            <a:r>
              <a:rPr sz="1000" i="1" spc="-30" dirty="0">
                <a:latin typeface="Arial"/>
                <a:cs typeface="Arial"/>
              </a:rPr>
              <a:t>non-stationary</a:t>
            </a:r>
            <a:r>
              <a:rPr sz="1000" spc="-30" dirty="0"/>
              <a:t>.</a:t>
            </a:r>
            <a:endParaRPr sz="1000" dirty="0">
              <a:latin typeface="Arial"/>
              <a:cs typeface="Arial"/>
            </a:endParaRPr>
          </a:p>
        </p:txBody>
      </p:sp>
    </p:spTree>
  </p:cSld>
  <p:clrMapOvr>
    <a:masterClrMapping/>
  </p:clrMapOvr>
  <p:transition>
    <p:cut/>
  </p:transition>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2031594" y="198524"/>
            <a:ext cx="2642235" cy="232756"/>
          </a:xfrm>
          <a:prstGeom prst="rect">
            <a:avLst/>
          </a:prstGeom>
        </p:spPr>
        <p:txBody>
          <a:bodyPr vert="horz" wrap="square" lIns="0" tIns="17145" rIns="0" bIns="0" rtlCol="0">
            <a:spAutoFit/>
          </a:bodyPr>
          <a:lstStyle/>
          <a:p>
            <a:pPr marL="12700">
              <a:spcBef>
                <a:spcPts val="135"/>
              </a:spcBef>
            </a:pPr>
            <a:r>
              <a:rPr sz="1400" spc="-25" dirty="0">
                <a:solidFill>
                  <a:srgbClr val="3333B2"/>
                </a:solidFill>
                <a:latin typeface="Tahoma"/>
                <a:cs typeface="Tahoma"/>
              </a:rPr>
              <a:t>Stationarity</a:t>
            </a:r>
            <a:r>
              <a:rPr sz="1400" spc="15" dirty="0">
                <a:solidFill>
                  <a:srgbClr val="3333B2"/>
                </a:solidFill>
                <a:latin typeface="Tahoma"/>
                <a:cs typeface="Tahoma"/>
              </a:rPr>
              <a:t> </a:t>
            </a:r>
            <a:r>
              <a:rPr sz="1400" spc="-50" dirty="0">
                <a:solidFill>
                  <a:srgbClr val="3333B2"/>
                </a:solidFill>
                <a:latin typeface="Tahoma"/>
                <a:cs typeface="Tahoma"/>
              </a:rPr>
              <a:t>Test:</a:t>
            </a:r>
            <a:r>
              <a:rPr sz="1400" spc="175" dirty="0">
                <a:solidFill>
                  <a:srgbClr val="3333B2"/>
                </a:solidFill>
                <a:latin typeface="Tahoma"/>
                <a:cs typeface="Tahoma"/>
              </a:rPr>
              <a:t> </a:t>
            </a:r>
            <a:r>
              <a:rPr sz="1400" spc="-20" dirty="0">
                <a:solidFill>
                  <a:srgbClr val="3333B2"/>
                </a:solidFill>
                <a:latin typeface="Tahoma"/>
                <a:cs typeface="Tahoma"/>
              </a:rPr>
              <a:t>Rolling</a:t>
            </a:r>
            <a:r>
              <a:rPr sz="1400" spc="20" dirty="0">
                <a:solidFill>
                  <a:srgbClr val="3333B2"/>
                </a:solidFill>
                <a:latin typeface="Tahoma"/>
                <a:cs typeface="Tahoma"/>
              </a:rPr>
              <a:t> </a:t>
            </a:r>
            <a:r>
              <a:rPr sz="1400" spc="-15" dirty="0">
                <a:solidFill>
                  <a:srgbClr val="3333B2"/>
                </a:solidFill>
                <a:latin typeface="Tahoma"/>
                <a:cs typeface="Tahoma"/>
              </a:rPr>
              <a:t>Statistics</a:t>
            </a:r>
            <a:endParaRPr sz="1400">
              <a:latin typeface="Tahoma"/>
              <a:cs typeface="Tahoma"/>
            </a:endParaRPr>
          </a:p>
        </p:txBody>
      </p:sp>
      <p:sp>
        <p:nvSpPr>
          <p:cNvPr id="4" name="object 4"/>
          <p:cNvSpPr txBox="1"/>
          <p:nvPr/>
        </p:nvSpPr>
        <p:spPr>
          <a:xfrm>
            <a:off x="236988" y="2568575"/>
            <a:ext cx="2312670" cy="135293"/>
          </a:xfrm>
          <a:prstGeom prst="rect">
            <a:avLst/>
          </a:prstGeom>
        </p:spPr>
        <p:txBody>
          <a:bodyPr vert="horz" wrap="square" lIns="0" tIns="12065" rIns="0" bIns="0" rtlCol="0">
            <a:spAutoFit/>
          </a:bodyPr>
          <a:lstStyle/>
          <a:p>
            <a:pPr marL="12700">
              <a:spcBef>
                <a:spcPts val="95"/>
              </a:spcBef>
            </a:pPr>
            <a:r>
              <a:rPr sz="800" spc="5" dirty="0">
                <a:latin typeface="Tahoma"/>
                <a:cs typeface="Tahoma"/>
              </a:rPr>
              <a:t>Rolling</a:t>
            </a:r>
            <a:r>
              <a:rPr sz="800" spc="35" dirty="0">
                <a:latin typeface="Tahoma"/>
                <a:cs typeface="Tahoma"/>
              </a:rPr>
              <a:t> </a:t>
            </a:r>
            <a:r>
              <a:rPr sz="800" dirty="0">
                <a:latin typeface="Tahoma"/>
                <a:cs typeface="Tahoma"/>
              </a:rPr>
              <a:t>statistics</a:t>
            </a:r>
            <a:r>
              <a:rPr sz="800" spc="35" dirty="0">
                <a:latin typeface="Tahoma"/>
                <a:cs typeface="Tahoma"/>
              </a:rPr>
              <a:t> </a:t>
            </a:r>
            <a:r>
              <a:rPr sz="800" spc="5" dirty="0">
                <a:latin typeface="Tahoma"/>
                <a:cs typeface="Tahoma"/>
              </a:rPr>
              <a:t>with</a:t>
            </a:r>
            <a:r>
              <a:rPr sz="800" spc="40" dirty="0">
                <a:latin typeface="Tahoma"/>
                <a:cs typeface="Tahoma"/>
              </a:rPr>
              <a:t> </a:t>
            </a:r>
            <a:r>
              <a:rPr sz="800" spc="-5" dirty="0">
                <a:latin typeface="Tahoma"/>
                <a:cs typeface="Tahoma"/>
              </a:rPr>
              <a:t>sliding</a:t>
            </a:r>
            <a:r>
              <a:rPr sz="800" spc="35" dirty="0">
                <a:latin typeface="Tahoma"/>
                <a:cs typeface="Tahoma"/>
              </a:rPr>
              <a:t> </a:t>
            </a:r>
            <a:r>
              <a:rPr sz="800" spc="-15" dirty="0">
                <a:latin typeface="Tahoma"/>
                <a:cs typeface="Tahoma"/>
              </a:rPr>
              <a:t>window</a:t>
            </a:r>
            <a:r>
              <a:rPr sz="800" spc="40" dirty="0">
                <a:latin typeface="Tahoma"/>
                <a:cs typeface="Tahoma"/>
              </a:rPr>
              <a:t> </a:t>
            </a:r>
            <a:r>
              <a:rPr sz="800" spc="-5" dirty="0">
                <a:latin typeface="Tahoma"/>
                <a:cs typeface="Tahoma"/>
              </a:rPr>
              <a:t>of</a:t>
            </a:r>
            <a:r>
              <a:rPr sz="800" spc="35" dirty="0">
                <a:latin typeface="Tahoma"/>
                <a:cs typeface="Tahoma"/>
              </a:rPr>
              <a:t> </a:t>
            </a:r>
            <a:r>
              <a:rPr lang="en-US" sz="800" spc="-15" dirty="0">
                <a:latin typeface="Tahoma"/>
                <a:cs typeface="Tahoma"/>
              </a:rPr>
              <a:t>5</a:t>
            </a:r>
            <a:r>
              <a:rPr sz="800" spc="35" dirty="0">
                <a:latin typeface="Tahoma"/>
                <a:cs typeface="Tahoma"/>
              </a:rPr>
              <a:t> </a:t>
            </a:r>
            <a:r>
              <a:rPr sz="800" spc="-5" dirty="0">
                <a:latin typeface="Tahoma"/>
                <a:cs typeface="Tahoma"/>
              </a:rPr>
              <a:t>months</a:t>
            </a:r>
            <a:endParaRPr sz="800" dirty="0">
              <a:latin typeface="Tahoma"/>
              <a:cs typeface="Tahoma"/>
            </a:endParaRPr>
          </a:p>
        </p:txBody>
      </p:sp>
      <p:pic>
        <p:nvPicPr>
          <p:cNvPr id="2050" name="Picture 2">
            <a:extLst>
              <a:ext uri="{FF2B5EF4-FFF2-40B4-BE49-F238E27FC236}">
                <a16:creationId xmlns:a16="http://schemas.microsoft.com/office/drawing/2014/main" id="{9D3EF6B3-7F49-484D-B0F6-8766BA90FA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775" y="892175"/>
            <a:ext cx="2477268" cy="16383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4A415C00-C33E-43C5-A53F-8669BDAD62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6006" y="857757"/>
            <a:ext cx="2477269" cy="1638301"/>
          </a:xfrm>
          <a:prstGeom prst="rect">
            <a:avLst/>
          </a:prstGeom>
          <a:noFill/>
          <a:extLst>
            <a:ext uri="{909E8E84-426E-40DD-AFC4-6F175D3DCCD1}">
              <a14:hiddenFill xmlns:a14="http://schemas.microsoft.com/office/drawing/2010/main">
                <a:solidFill>
                  <a:srgbClr val="FFFFFF"/>
                </a:solidFill>
              </a14:hiddenFill>
            </a:ext>
          </a:extLst>
        </p:spPr>
      </p:pic>
      <p:sp>
        <p:nvSpPr>
          <p:cNvPr id="8" name="object 4">
            <a:extLst>
              <a:ext uri="{FF2B5EF4-FFF2-40B4-BE49-F238E27FC236}">
                <a16:creationId xmlns:a16="http://schemas.microsoft.com/office/drawing/2014/main" id="{B210AE4A-2CFE-4219-A516-D33822467225}"/>
              </a:ext>
            </a:extLst>
          </p:cNvPr>
          <p:cNvSpPr txBox="1"/>
          <p:nvPr/>
        </p:nvSpPr>
        <p:spPr>
          <a:xfrm>
            <a:off x="3260605" y="2568574"/>
            <a:ext cx="2312670" cy="135293"/>
          </a:xfrm>
          <a:prstGeom prst="rect">
            <a:avLst/>
          </a:prstGeom>
        </p:spPr>
        <p:txBody>
          <a:bodyPr vert="horz" wrap="square" lIns="0" tIns="12065" rIns="0" bIns="0" rtlCol="0">
            <a:spAutoFit/>
          </a:bodyPr>
          <a:lstStyle/>
          <a:p>
            <a:pPr marL="12700">
              <a:spcBef>
                <a:spcPts val="95"/>
              </a:spcBef>
            </a:pPr>
            <a:r>
              <a:rPr sz="800" spc="5" dirty="0">
                <a:latin typeface="Tahoma"/>
                <a:cs typeface="Tahoma"/>
              </a:rPr>
              <a:t>Rolling</a:t>
            </a:r>
            <a:r>
              <a:rPr sz="800" spc="35" dirty="0">
                <a:latin typeface="Tahoma"/>
                <a:cs typeface="Tahoma"/>
              </a:rPr>
              <a:t> </a:t>
            </a:r>
            <a:r>
              <a:rPr sz="800" dirty="0">
                <a:latin typeface="Tahoma"/>
                <a:cs typeface="Tahoma"/>
              </a:rPr>
              <a:t>statistics</a:t>
            </a:r>
            <a:r>
              <a:rPr sz="800" spc="35" dirty="0">
                <a:latin typeface="Tahoma"/>
                <a:cs typeface="Tahoma"/>
              </a:rPr>
              <a:t> </a:t>
            </a:r>
            <a:r>
              <a:rPr sz="800" spc="5" dirty="0">
                <a:latin typeface="Tahoma"/>
                <a:cs typeface="Tahoma"/>
              </a:rPr>
              <a:t>with</a:t>
            </a:r>
            <a:r>
              <a:rPr sz="800" spc="40" dirty="0">
                <a:latin typeface="Tahoma"/>
                <a:cs typeface="Tahoma"/>
              </a:rPr>
              <a:t> </a:t>
            </a:r>
            <a:r>
              <a:rPr sz="800" spc="-5" dirty="0">
                <a:latin typeface="Tahoma"/>
                <a:cs typeface="Tahoma"/>
              </a:rPr>
              <a:t>sliding</a:t>
            </a:r>
            <a:r>
              <a:rPr sz="800" spc="35" dirty="0">
                <a:latin typeface="Tahoma"/>
                <a:cs typeface="Tahoma"/>
              </a:rPr>
              <a:t> </a:t>
            </a:r>
            <a:r>
              <a:rPr sz="800" spc="-15" dirty="0">
                <a:latin typeface="Tahoma"/>
                <a:cs typeface="Tahoma"/>
              </a:rPr>
              <a:t>window</a:t>
            </a:r>
            <a:r>
              <a:rPr sz="800" spc="40" dirty="0">
                <a:latin typeface="Tahoma"/>
                <a:cs typeface="Tahoma"/>
              </a:rPr>
              <a:t> </a:t>
            </a:r>
            <a:r>
              <a:rPr sz="800" spc="-5" dirty="0">
                <a:latin typeface="Tahoma"/>
                <a:cs typeface="Tahoma"/>
              </a:rPr>
              <a:t>of</a:t>
            </a:r>
            <a:r>
              <a:rPr sz="800" spc="35" dirty="0">
                <a:latin typeface="Tahoma"/>
                <a:cs typeface="Tahoma"/>
              </a:rPr>
              <a:t> </a:t>
            </a:r>
            <a:r>
              <a:rPr lang="en-US" sz="800" spc="35" dirty="0">
                <a:latin typeface="Tahoma"/>
                <a:cs typeface="Tahoma"/>
              </a:rPr>
              <a:t>1</a:t>
            </a:r>
            <a:r>
              <a:rPr lang="en-US" sz="800" spc="-15" dirty="0">
                <a:latin typeface="Tahoma"/>
                <a:cs typeface="Tahoma"/>
              </a:rPr>
              <a:t>2</a:t>
            </a:r>
            <a:r>
              <a:rPr sz="800" spc="35" dirty="0">
                <a:latin typeface="Tahoma"/>
                <a:cs typeface="Tahoma"/>
              </a:rPr>
              <a:t> </a:t>
            </a:r>
            <a:r>
              <a:rPr sz="800" spc="-5" dirty="0">
                <a:latin typeface="Tahoma"/>
                <a:cs typeface="Tahoma"/>
              </a:rPr>
              <a:t>months</a:t>
            </a:r>
            <a:endParaRPr sz="800" dirty="0">
              <a:latin typeface="Tahoma"/>
              <a:cs typeface="Tahoma"/>
            </a:endParaRPr>
          </a:p>
        </p:txBody>
      </p:sp>
    </p:spTree>
  </p:cSld>
  <p:clrMapOvr>
    <a:masterClrMapping/>
  </p:clrMapOvr>
  <p:transition>
    <p:cut/>
  </p:transition>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2582735" y="198524"/>
            <a:ext cx="2090420" cy="232756"/>
          </a:xfrm>
          <a:prstGeom prst="rect">
            <a:avLst/>
          </a:prstGeom>
        </p:spPr>
        <p:txBody>
          <a:bodyPr vert="horz" wrap="square" lIns="0" tIns="17145" rIns="0" bIns="0" rtlCol="0">
            <a:spAutoFit/>
          </a:bodyPr>
          <a:lstStyle/>
          <a:p>
            <a:pPr marL="12700">
              <a:spcBef>
                <a:spcPts val="135"/>
              </a:spcBef>
            </a:pPr>
            <a:r>
              <a:rPr sz="1400" spc="-25" dirty="0">
                <a:solidFill>
                  <a:srgbClr val="3333B2"/>
                </a:solidFill>
                <a:latin typeface="Tahoma"/>
                <a:cs typeface="Tahoma"/>
              </a:rPr>
              <a:t>Stationarity</a:t>
            </a:r>
            <a:r>
              <a:rPr sz="1400" spc="15" dirty="0">
                <a:solidFill>
                  <a:srgbClr val="3333B2"/>
                </a:solidFill>
                <a:latin typeface="Tahoma"/>
                <a:cs typeface="Tahoma"/>
              </a:rPr>
              <a:t> </a:t>
            </a:r>
            <a:r>
              <a:rPr sz="1400" spc="-50" dirty="0">
                <a:solidFill>
                  <a:srgbClr val="3333B2"/>
                </a:solidFill>
                <a:latin typeface="Tahoma"/>
                <a:cs typeface="Tahoma"/>
              </a:rPr>
              <a:t>Test:</a:t>
            </a:r>
            <a:r>
              <a:rPr sz="1400" spc="165" dirty="0">
                <a:solidFill>
                  <a:srgbClr val="3333B2"/>
                </a:solidFill>
                <a:latin typeface="Tahoma"/>
                <a:cs typeface="Tahoma"/>
              </a:rPr>
              <a:t> </a:t>
            </a:r>
            <a:r>
              <a:rPr sz="1400" spc="50" dirty="0">
                <a:solidFill>
                  <a:srgbClr val="3333B2"/>
                </a:solidFill>
                <a:latin typeface="Tahoma"/>
                <a:cs typeface="Tahoma"/>
              </a:rPr>
              <a:t>ACF</a:t>
            </a:r>
            <a:r>
              <a:rPr sz="1400" spc="15" dirty="0">
                <a:solidFill>
                  <a:srgbClr val="3333B2"/>
                </a:solidFill>
                <a:latin typeface="Tahoma"/>
                <a:cs typeface="Tahoma"/>
              </a:rPr>
              <a:t> </a:t>
            </a:r>
            <a:r>
              <a:rPr sz="1400" spc="25" dirty="0">
                <a:solidFill>
                  <a:srgbClr val="3333B2"/>
                </a:solidFill>
                <a:latin typeface="Tahoma"/>
                <a:cs typeface="Tahoma"/>
              </a:rPr>
              <a:t>Plot</a:t>
            </a:r>
            <a:endParaRPr sz="1400" dirty="0">
              <a:latin typeface="Tahoma"/>
              <a:cs typeface="Tahoma"/>
            </a:endParaRPr>
          </a:p>
        </p:txBody>
      </p:sp>
      <p:sp>
        <p:nvSpPr>
          <p:cNvPr id="4" name="object 4"/>
          <p:cNvSpPr txBox="1"/>
          <p:nvPr/>
        </p:nvSpPr>
        <p:spPr>
          <a:xfrm>
            <a:off x="2319515" y="2974873"/>
            <a:ext cx="1512570" cy="135293"/>
          </a:xfrm>
          <a:prstGeom prst="rect">
            <a:avLst/>
          </a:prstGeom>
        </p:spPr>
        <p:txBody>
          <a:bodyPr vert="horz" wrap="square" lIns="0" tIns="12065" rIns="0" bIns="0" rtlCol="0">
            <a:spAutoFit/>
          </a:bodyPr>
          <a:lstStyle/>
          <a:p>
            <a:pPr marL="12700">
              <a:spcBef>
                <a:spcPts val="95"/>
              </a:spcBef>
            </a:pPr>
            <a:r>
              <a:rPr sz="800" spc="5" dirty="0">
                <a:latin typeface="Tahoma"/>
                <a:cs typeface="Tahoma"/>
              </a:rPr>
              <a:t>Autocorrelation</a:t>
            </a:r>
            <a:r>
              <a:rPr sz="800" spc="10" dirty="0">
                <a:latin typeface="Tahoma"/>
                <a:cs typeface="Tahoma"/>
              </a:rPr>
              <a:t> </a:t>
            </a:r>
            <a:r>
              <a:rPr sz="800" spc="5" dirty="0">
                <a:latin typeface="Tahoma"/>
                <a:cs typeface="Tahoma"/>
              </a:rPr>
              <a:t>with</a:t>
            </a:r>
            <a:r>
              <a:rPr sz="800" spc="15" dirty="0">
                <a:latin typeface="Tahoma"/>
                <a:cs typeface="Tahoma"/>
              </a:rPr>
              <a:t> </a:t>
            </a:r>
            <a:r>
              <a:rPr sz="800" spc="-10" dirty="0">
                <a:latin typeface="Tahoma"/>
                <a:cs typeface="Tahoma"/>
              </a:rPr>
              <a:t>varying</a:t>
            </a:r>
            <a:r>
              <a:rPr sz="800" spc="15" dirty="0">
                <a:latin typeface="Tahoma"/>
                <a:cs typeface="Tahoma"/>
              </a:rPr>
              <a:t> </a:t>
            </a:r>
            <a:r>
              <a:rPr sz="800" spc="-15" dirty="0">
                <a:latin typeface="Tahoma"/>
                <a:cs typeface="Tahoma"/>
              </a:rPr>
              <a:t>lags</a:t>
            </a:r>
            <a:endParaRPr sz="800" dirty="0">
              <a:latin typeface="Tahoma"/>
              <a:cs typeface="Tahoma"/>
            </a:endParaRPr>
          </a:p>
        </p:txBody>
      </p:sp>
      <p:pic>
        <p:nvPicPr>
          <p:cNvPr id="3074" name="Picture 2">
            <a:extLst>
              <a:ext uri="{FF2B5EF4-FFF2-40B4-BE49-F238E27FC236}">
                <a16:creationId xmlns:a16="http://schemas.microsoft.com/office/drawing/2014/main" id="{12790556-5272-4753-A161-301781B4F0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3975" y="726973"/>
            <a:ext cx="3286702" cy="22479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cut/>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14545FD-4EE9-4AE7-97B3-DE7A6E51B5A5}"/>
              </a:ext>
            </a:extLst>
          </p:cNvPr>
          <p:cNvPicPr>
            <a:picLocks noChangeAspect="1"/>
          </p:cNvPicPr>
          <p:nvPr/>
        </p:nvPicPr>
        <p:blipFill>
          <a:blip r:embed="rId2"/>
          <a:stretch>
            <a:fillRect/>
          </a:stretch>
        </p:blipFill>
        <p:spPr>
          <a:xfrm>
            <a:off x="600075" y="1273175"/>
            <a:ext cx="2492486" cy="1252537"/>
          </a:xfrm>
          <a:prstGeom prst="rect">
            <a:avLst/>
          </a:prstGeom>
        </p:spPr>
      </p:pic>
      <p:sp>
        <p:nvSpPr>
          <p:cNvPr id="4" name="TextBox 3">
            <a:extLst>
              <a:ext uri="{FF2B5EF4-FFF2-40B4-BE49-F238E27FC236}">
                <a16:creationId xmlns:a16="http://schemas.microsoft.com/office/drawing/2014/main" id="{924BF200-0365-4287-9DEB-21F7C1590E61}"/>
              </a:ext>
            </a:extLst>
          </p:cNvPr>
          <p:cNvSpPr txBox="1"/>
          <p:nvPr/>
        </p:nvSpPr>
        <p:spPr>
          <a:xfrm>
            <a:off x="600075" y="815975"/>
            <a:ext cx="4953000" cy="400110"/>
          </a:xfrm>
          <a:prstGeom prst="rect">
            <a:avLst/>
          </a:prstGeom>
          <a:noFill/>
        </p:spPr>
        <p:txBody>
          <a:bodyPr wrap="square">
            <a:spAutoFit/>
          </a:bodyPr>
          <a:lstStyle/>
          <a:p>
            <a:r>
              <a:rPr lang="en-US" sz="1000" b="1" i="0" dirty="0">
                <a:solidFill>
                  <a:srgbClr val="202122"/>
                </a:solidFill>
                <a:effectLst/>
                <a:latin typeface="Arial" panose="020B0604020202020204" pitchFamily="34" charset="0"/>
              </a:rPr>
              <a:t>Unit root test</a:t>
            </a:r>
            <a:r>
              <a:rPr lang="en-US" sz="1000" b="0" i="0" dirty="0">
                <a:solidFill>
                  <a:srgbClr val="202122"/>
                </a:solidFill>
                <a:effectLst/>
                <a:latin typeface="Arial" panose="020B0604020202020204" pitchFamily="34" charset="0"/>
              </a:rPr>
              <a:t> tests whether a </a:t>
            </a:r>
            <a:r>
              <a:rPr lang="en-US" sz="1000" b="0" i="0" u="none" strike="noStrike" dirty="0">
                <a:solidFill>
                  <a:srgbClr val="0645AD"/>
                </a:solidFill>
                <a:effectLst/>
                <a:latin typeface="Arial" panose="020B0604020202020204" pitchFamily="34" charset="0"/>
                <a:hlinkClick r:id="rId3"/>
              </a:rPr>
              <a:t>time series</a:t>
            </a:r>
            <a:r>
              <a:rPr lang="en-US" sz="1000" b="0" i="0" dirty="0">
                <a:solidFill>
                  <a:srgbClr val="202122"/>
                </a:solidFill>
                <a:effectLst/>
                <a:latin typeface="Arial" panose="020B0604020202020204" pitchFamily="34" charset="0"/>
              </a:rPr>
              <a:t> variable is non-stationary and possesses a </a:t>
            </a:r>
            <a:r>
              <a:rPr lang="en-US" sz="1000" b="0" i="0" u="none" strike="noStrike" dirty="0">
                <a:solidFill>
                  <a:srgbClr val="0645AD"/>
                </a:solidFill>
                <a:effectLst/>
                <a:latin typeface="Arial" panose="020B0604020202020204" pitchFamily="34" charset="0"/>
                <a:hlinkClick r:id="rId4" tooltip="Unit root"/>
              </a:rPr>
              <a:t>unit root</a:t>
            </a:r>
            <a:r>
              <a:rPr lang="en-US" sz="1000" b="0" i="0" dirty="0">
                <a:solidFill>
                  <a:srgbClr val="202122"/>
                </a:solidFill>
                <a:effectLst/>
                <a:latin typeface="Arial" panose="020B0604020202020204" pitchFamily="34" charset="0"/>
              </a:rPr>
              <a:t>.</a:t>
            </a:r>
            <a:endParaRPr lang="en-IN" sz="1000" dirty="0"/>
          </a:p>
        </p:txBody>
      </p:sp>
      <p:sp>
        <p:nvSpPr>
          <p:cNvPr id="5" name="TextBox 4">
            <a:extLst>
              <a:ext uri="{FF2B5EF4-FFF2-40B4-BE49-F238E27FC236}">
                <a16:creationId xmlns:a16="http://schemas.microsoft.com/office/drawing/2014/main" id="{8853C9F7-7F23-40DD-94F3-F5B3015187E5}"/>
              </a:ext>
            </a:extLst>
          </p:cNvPr>
          <p:cNvSpPr txBox="1"/>
          <p:nvPr/>
        </p:nvSpPr>
        <p:spPr>
          <a:xfrm>
            <a:off x="3152775" y="233432"/>
            <a:ext cx="1405321" cy="369332"/>
          </a:xfrm>
          <a:prstGeom prst="rect">
            <a:avLst/>
          </a:prstGeom>
          <a:noFill/>
        </p:spPr>
        <p:txBody>
          <a:bodyPr wrap="none" rtlCol="0">
            <a:spAutoFit/>
          </a:bodyPr>
          <a:lstStyle/>
          <a:p>
            <a:r>
              <a:rPr lang="en-IN" spc="-25" dirty="0">
                <a:solidFill>
                  <a:srgbClr val="7030A0"/>
                </a:solidFill>
              </a:rPr>
              <a:t>Unit root</a:t>
            </a:r>
            <a:r>
              <a:rPr lang="en-IN" spc="15" dirty="0">
                <a:solidFill>
                  <a:srgbClr val="7030A0"/>
                </a:solidFill>
              </a:rPr>
              <a:t> </a:t>
            </a:r>
            <a:r>
              <a:rPr lang="en-IN" spc="-50" dirty="0">
                <a:solidFill>
                  <a:srgbClr val="7030A0"/>
                </a:solidFill>
              </a:rPr>
              <a:t>Test</a:t>
            </a:r>
            <a:endParaRPr lang="en-IN" dirty="0">
              <a:solidFill>
                <a:srgbClr val="7030A0"/>
              </a:solidFill>
            </a:endParaRPr>
          </a:p>
        </p:txBody>
      </p:sp>
    </p:spTree>
    <p:extLst>
      <p:ext uri="{BB962C8B-B14F-4D97-AF65-F5344CB8AC3E}">
        <p14:creationId xmlns:p14="http://schemas.microsoft.com/office/powerpoint/2010/main" val="16027031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1257376" y="471727"/>
            <a:ext cx="3718560" cy="645047"/>
          </a:xfrm>
          <a:prstGeom prst="rect">
            <a:avLst/>
          </a:prstGeom>
        </p:spPr>
        <p:txBody>
          <a:bodyPr vert="horz" wrap="square" lIns="0" tIns="29209" rIns="0" bIns="0" rtlCol="0">
            <a:spAutoFit/>
          </a:bodyPr>
          <a:lstStyle/>
          <a:p>
            <a:pPr marL="295275">
              <a:lnSpc>
                <a:spcPts val="1200"/>
              </a:lnSpc>
              <a:spcBef>
                <a:spcPts val="60"/>
              </a:spcBef>
            </a:pPr>
            <a:r>
              <a:rPr sz="1000" spc="-50" dirty="0">
                <a:solidFill>
                  <a:srgbClr val="3333B2"/>
                </a:solidFill>
                <a:latin typeface="Tahoma"/>
                <a:cs typeface="Tahoma"/>
              </a:rPr>
              <a:t>–</a:t>
            </a:r>
            <a:r>
              <a:rPr sz="1000" spc="220" dirty="0">
                <a:solidFill>
                  <a:srgbClr val="3333B2"/>
                </a:solidFill>
                <a:latin typeface="Tahoma"/>
                <a:cs typeface="Tahoma"/>
              </a:rPr>
              <a:t> </a:t>
            </a:r>
            <a:r>
              <a:rPr sz="1000" b="1" spc="-60" dirty="0">
                <a:latin typeface="Arial"/>
                <a:cs typeface="Arial"/>
              </a:rPr>
              <a:t>Seasonal</a:t>
            </a:r>
            <a:r>
              <a:rPr sz="1000" b="1" spc="80" dirty="0">
                <a:latin typeface="Arial"/>
                <a:cs typeface="Arial"/>
              </a:rPr>
              <a:t> </a:t>
            </a:r>
            <a:r>
              <a:rPr sz="1000" b="1" spc="-35" dirty="0">
                <a:latin typeface="Arial"/>
                <a:cs typeface="Arial"/>
              </a:rPr>
              <a:t>variation</a:t>
            </a:r>
            <a:endParaRPr sz="1000" dirty="0">
              <a:latin typeface="Arial"/>
              <a:cs typeface="Arial"/>
            </a:endParaRPr>
          </a:p>
          <a:p>
            <a:pPr marL="427990" marR="5080">
              <a:lnSpc>
                <a:spcPts val="1200"/>
              </a:lnSpc>
              <a:spcBef>
                <a:spcPts val="35"/>
              </a:spcBef>
            </a:pPr>
            <a:r>
              <a:rPr sz="1000" spc="-5" dirty="0">
                <a:latin typeface="Tahoma"/>
                <a:cs typeface="Tahoma"/>
              </a:rPr>
              <a:t>This</a:t>
            </a:r>
            <a:r>
              <a:rPr sz="1000" spc="20" dirty="0">
                <a:latin typeface="Tahoma"/>
                <a:cs typeface="Tahoma"/>
              </a:rPr>
              <a:t> </a:t>
            </a:r>
            <a:r>
              <a:rPr sz="1000" spc="-40" dirty="0">
                <a:latin typeface="Tahoma"/>
                <a:cs typeface="Tahoma"/>
              </a:rPr>
              <a:t>component</a:t>
            </a:r>
            <a:r>
              <a:rPr sz="1000" spc="25" dirty="0">
                <a:latin typeface="Tahoma"/>
                <a:cs typeface="Tahoma"/>
              </a:rPr>
              <a:t> </a:t>
            </a:r>
            <a:r>
              <a:rPr sz="1000" spc="-40" dirty="0">
                <a:latin typeface="Tahoma"/>
                <a:cs typeface="Tahoma"/>
              </a:rPr>
              <a:t>explains</a:t>
            </a:r>
            <a:r>
              <a:rPr sz="1000" spc="25" dirty="0">
                <a:latin typeface="Tahoma"/>
                <a:cs typeface="Tahoma"/>
              </a:rPr>
              <a:t> </a:t>
            </a:r>
            <a:r>
              <a:rPr sz="1000" spc="-25" dirty="0">
                <a:latin typeface="Tahoma"/>
                <a:cs typeface="Tahoma"/>
              </a:rPr>
              <a:t>fluctuations</a:t>
            </a:r>
            <a:r>
              <a:rPr sz="1000" spc="25" dirty="0">
                <a:latin typeface="Tahoma"/>
                <a:cs typeface="Tahoma"/>
              </a:rPr>
              <a:t> </a:t>
            </a:r>
            <a:r>
              <a:rPr sz="1000" spc="-20" dirty="0">
                <a:latin typeface="Tahoma"/>
                <a:cs typeface="Tahoma"/>
              </a:rPr>
              <a:t>within</a:t>
            </a:r>
            <a:r>
              <a:rPr sz="1000" spc="20" dirty="0">
                <a:latin typeface="Tahoma"/>
                <a:cs typeface="Tahoma"/>
              </a:rPr>
              <a:t> </a:t>
            </a:r>
            <a:r>
              <a:rPr sz="1000" spc="-50" dirty="0">
                <a:latin typeface="Tahoma"/>
                <a:cs typeface="Tahoma"/>
              </a:rPr>
              <a:t>a</a:t>
            </a:r>
            <a:r>
              <a:rPr sz="1000" spc="30" dirty="0">
                <a:latin typeface="Tahoma"/>
                <a:cs typeface="Tahoma"/>
              </a:rPr>
              <a:t> </a:t>
            </a:r>
            <a:r>
              <a:rPr sz="1000" spc="-65" dirty="0">
                <a:latin typeface="Tahoma"/>
                <a:cs typeface="Tahoma"/>
              </a:rPr>
              <a:t>year</a:t>
            </a:r>
            <a:r>
              <a:rPr sz="1000" spc="25" dirty="0">
                <a:latin typeface="Tahoma"/>
                <a:cs typeface="Tahoma"/>
              </a:rPr>
              <a:t> </a:t>
            </a:r>
            <a:r>
              <a:rPr sz="1000" spc="-35" dirty="0">
                <a:latin typeface="Tahoma"/>
                <a:cs typeface="Tahoma"/>
              </a:rPr>
              <a:t>during</a:t>
            </a:r>
            <a:r>
              <a:rPr sz="1000" spc="30" dirty="0">
                <a:latin typeface="Tahoma"/>
                <a:cs typeface="Tahoma"/>
              </a:rPr>
              <a:t> </a:t>
            </a:r>
            <a:r>
              <a:rPr sz="1000" spc="-35" dirty="0">
                <a:latin typeface="Tahoma"/>
                <a:cs typeface="Tahoma"/>
              </a:rPr>
              <a:t>the </a:t>
            </a:r>
            <a:r>
              <a:rPr sz="1000" spc="-300" dirty="0">
                <a:latin typeface="Tahoma"/>
                <a:cs typeface="Tahoma"/>
              </a:rPr>
              <a:t> </a:t>
            </a:r>
            <a:r>
              <a:rPr sz="1000" spc="-55" dirty="0">
                <a:latin typeface="Tahoma"/>
                <a:cs typeface="Tahoma"/>
              </a:rPr>
              <a:t>season,</a:t>
            </a:r>
            <a:r>
              <a:rPr sz="1000" spc="15" dirty="0">
                <a:latin typeface="Tahoma"/>
                <a:cs typeface="Tahoma"/>
              </a:rPr>
              <a:t> </a:t>
            </a:r>
            <a:r>
              <a:rPr sz="1000" spc="-35" dirty="0">
                <a:latin typeface="Tahoma"/>
                <a:cs typeface="Tahoma"/>
              </a:rPr>
              <a:t>usually</a:t>
            </a:r>
            <a:r>
              <a:rPr sz="1000" spc="20" dirty="0">
                <a:latin typeface="Tahoma"/>
                <a:cs typeface="Tahoma"/>
              </a:rPr>
              <a:t> </a:t>
            </a:r>
            <a:r>
              <a:rPr sz="1000" spc="-50" dirty="0">
                <a:latin typeface="Tahoma"/>
                <a:cs typeface="Tahoma"/>
              </a:rPr>
              <a:t>caused</a:t>
            </a:r>
            <a:r>
              <a:rPr sz="1000" spc="15" dirty="0">
                <a:latin typeface="Tahoma"/>
                <a:cs typeface="Tahoma"/>
              </a:rPr>
              <a:t> </a:t>
            </a:r>
            <a:r>
              <a:rPr sz="1000" spc="-55" dirty="0">
                <a:latin typeface="Tahoma"/>
                <a:cs typeface="Tahoma"/>
              </a:rPr>
              <a:t>by</a:t>
            </a:r>
            <a:r>
              <a:rPr sz="1000" spc="25" dirty="0">
                <a:latin typeface="Tahoma"/>
                <a:cs typeface="Tahoma"/>
              </a:rPr>
              <a:t> </a:t>
            </a:r>
            <a:r>
              <a:rPr sz="1000" spc="-25" dirty="0">
                <a:latin typeface="Tahoma"/>
                <a:cs typeface="Tahoma"/>
              </a:rPr>
              <a:t>climate</a:t>
            </a:r>
            <a:r>
              <a:rPr sz="1000" spc="15" dirty="0">
                <a:latin typeface="Tahoma"/>
                <a:cs typeface="Tahoma"/>
              </a:rPr>
              <a:t> </a:t>
            </a:r>
            <a:r>
              <a:rPr sz="1000" spc="-45" dirty="0">
                <a:latin typeface="Tahoma"/>
                <a:cs typeface="Tahoma"/>
              </a:rPr>
              <a:t>and</a:t>
            </a:r>
            <a:r>
              <a:rPr sz="1000" spc="15" dirty="0">
                <a:latin typeface="Tahoma"/>
                <a:cs typeface="Tahoma"/>
              </a:rPr>
              <a:t> </a:t>
            </a:r>
            <a:r>
              <a:rPr sz="1000" spc="-50" dirty="0">
                <a:latin typeface="Tahoma"/>
                <a:cs typeface="Tahoma"/>
              </a:rPr>
              <a:t>weather</a:t>
            </a:r>
            <a:r>
              <a:rPr sz="1000" spc="20" dirty="0">
                <a:latin typeface="Tahoma"/>
                <a:cs typeface="Tahoma"/>
              </a:rPr>
              <a:t> </a:t>
            </a:r>
            <a:r>
              <a:rPr sz="1000" spc="-30" dirty="0">
                <a:latin typeface="Tahoma"/>
                <a:cs typeface="Tahoma"/>
              </a:rPr>
              <a:t>conditions, </a:t>
            </a:r>
            <a:r>
              <a:rPr sz="1000" spc="-25" dirty="0">
                <a:latin typeface="Tahoma"/>
                <a:cs typeface="Tahoma"/>
              </a:rPr>
              <a:t> </a:t>
            </a:r>
            <a:r>
              <a:rPr sz="1000" spc="-40" dirty="0">
                <a:latin typeface="Tahoma"/>
                <a:cs typeface="Tahoma"/>
              </a:rPr>
              <a:t>customs,</a:t>
            </a:r>
            <a:r>
              <a:rPr sz="1000" spc="10" dirty="0">
                <a:latin typeface="Tahoma"/>
                <a:cs typeface="Tahoma"/>
              </a:rPr>
              <a:t> </a:t>
            </a:r>
            <a:r>
              <a:rPr sz="1000" spc="-15" dirty="0">
                <a:latin typeface="Tahoma"/>
                <a:cs typeface="Tahoma"/>
              </a:rPr>
              <a:t>traditional</a:t>
            </a:r>
            <a:r>
              <a:rPr sz="1000" spc="20" dirty="0">
                <a:latin typeface="Tahoma"/>
                <a:cs typeface="Tahoma"/>
              </a:rPr>
              <a:t> </a:t>
            </a:r>
            <a:r>
              <a:rPr sz="1000" spc="-30" dirty="0">
                <a:latin typeface="Tahoma"/>
                <a:cs typeface="Tahoma"/>
              </a:rPr>
              <a:t>habits,</a:t>
            </a:r>
            <a:r>
              <a:rPr sz="1000" spc="15" dirty="0">
                <a:latin typeface="Tahoma"/>
                <a:cs typeface="Tahoma"/>
              </a:rPr>
              <a:t> </a:t>
            </a:r>
            <a:r>
              <a:rPr sz="1000" spc="-30" dirty="0">
                <a:latin typeface="Tahoma"/>
                <a:cs typeface="Tahoma"/>
              </a:rPr>
              <a:t>etc.</a:t>
            </a:r>
            <a:endParaRPr sz="1000" dirty="0">
              <a:latin typeface="Tahoma"/>
              <a:cs typeface="Tahoma"/>
            </a:endParaRPr>
          </a:p>
        </p:txBody>
      </p:sp>
      <p:grpSp>
        <p:nvGrpSpPr>
          <p:cNvPr id="4" name="object 4"/>
          <p:cNvGrpSpPr/>
          <p:nvPr/>
        </p:nvGrpSpPr>
        <p:grpSpPr>
          <a:xfrm>
            <a:off x="2085786" y="1538653"/>
            <a:ext cx="2703830" cy="1259205"/>
            <a:chOff x="1314261" y="1538652"/>
            <a:chExt cx="2703830" cy="1259205"/>
          </a:xfrm>
        </p:grpSpPr>
        <p:pic>
          <p:nvPicPr>
            <p:cNvPr id="5" name="object 5"/>
            <p:cNvPicPr/>
            <p:nvPr/>
          </p:nvPicPr>
          <p:blipFill>
            <a:blip r:embed="rId2" cstate="print"/>
            <a:stretch>
              <a:fillRect/>
            </a:stretch>
          </p:blipFill>
          <p:spPr>
            <a:xfrm>
              <a:off x="1444031" y="1562268"/>
              <a:ext cx="2496545" cy="1158788"/>
            </a:xfrm>
            <a:prstGeom prst="rect">
              <a:avLst/>
            </a:prstGeom>
          </p:spPr>
        </p:pic>
        <p:sp>
          <p:nvSpPr>
            <p:cNvPr id="6" name="object 6"/>
            <p:cNvSpPr/>
            <p:nvPr/>
          </p:nvSpPr>
          <p:spPr>
            <a:xfrm>
              <a:off x="1314261" y="1541546"/>
              <a:ext cx="2700655" cy="1256030"/>
            </a:xfrm>
            <a:custGeom>
              <a:avLst/>
              <a:gdLst/>
              <a:ahLst/>
              <a:cxnLst/>
              <a:rect l="l" t="t" r="r" b="b"/>
              <a:pathLst>
                <a:path w="2700654" h="1256030">
                  <a:moveTo>
                    <a:pt x="153501" y="1200231"/>
                  </a:moveTo>
                  <a:lnTo>
                    <a:pt x="2514064" y="1200231"/>
                  </a:lnTo>
                </a:path>
                <a:path w="2700654" h="1256030">
                  <a:moveTo>
                    <a:pt x="153501" y="1200231"/>
                  </a:moveTo>
                  <a:lnTo>
                    <a:pt x="153501" y="1255797"/>
                  </a:lnTo>
                </a:path>
                <a:path w="2700654" h="1256030">
                  <a:moveTo>
                    <a:pt x="743661" y="1200231"/>
                  </a:moveTo>
                  <a:lnTo>
                    <a:pt x="743661" y="1255797"/>
                  </a:lnTo>
                </a:path>
                <a:path w="2700654" h="1256030">
                  <a:moveTo>
                    <a:pt x="1333821" y="1200231"/>
                  </a:moveTo>
                  <a:lnTo>
                    <a:pt x="1333821" y="1255797"/>
                  </a:lnTo>
                </a:path>
                <a:path w="2700654" h="1256030">
                  <a:moveTo>
                    <a:pt x="1923904" y="1200231"/>
                  </a:moveTo>
                  <a:lnTo>
                    <a:pt x="1923904" y="1255797"/>
                  </a:lnTo>
                </a:path>
                <a:path w="2700654" h="1256030">
                  <a:moveTo>
                    <a:pt x="2514064" y="1200231"/>
                  </a:moveTo>
                  <a:lnTo>
                    <a:pt x="2514064" y="1255797"/>
                  </a:lnTo>
                </a:path>
                <a:path w="2700654" h="1256030">
                  <a:moveTo>
                    <a:pt x="55566" y="1186802"/>
                  </a:moveTo>
                  <a:lnTo>
                    <a:pt x="55566" y="129037"/>
                  </a:lnTo>
                </a:path>
                <a:path w="2700654" h="1256030">
                  <a:moveTo>
                    <a:pt x="55566" y="1186802"/>
                  </a:moveTo>
                  <a:lnTo>
                    <a:pt x="0" y="1186802"/>
                  </a:lnTo>
                </a:path>
                <a:path w="2700654" h="1256030">
                  <a:moveTo>
                    <a:pt x="55566" y="834265"/>
                  </a:moveTo>
                  <a:lnTo>
                    <a:pt x="0" y="834265"/>
                  </a:lnTo>
                </a:path>
                <a:path w="2700654" h="1256030">
                  <a:moveTo>
                    <a:pt x="55566" y="481651"/>
                  </a:moveTo>
                  <a:lnTo>
                    <a:pt x="0" y="481651"/>
                  </a:lnTo>
                </a:path>
                <a:path w="2700654" h="1256030">
                  <a:moveTo>
                    <a:pt x="55566" y="129037"/>
                  </a:moveTo>
                  <a:lnTo>
                    <a:pt x="0" y="129037"/>
                  </a:lnTo>
                </a:path>
                <a:path w="2700654" h="1256030">
                  <a:moveTo>
                    <a:pt x="55566" y="1200231"/>
                  </a:moveTo>
                  <a:lnTo>
                    <a:pt x="2700520" y="1200231"/>
                  </a:lnTo>
                  <a:lnTo>
                    <a:pt x="2700520" y="0"/>
                  </a:lnTo>
                  <a:lnTo>
                    <a:pt x="55566" y="0"/>
                  </a:lnTo>
                  <a:lnTo>
                    <a:pt x="55566" y="1200231"/>
                  </a:lnTo>
                </a:path>
              </a:pathLst>
            </a:custGeom>
            <a:ln w="5788">
              <a:solidFill>
                <a:srgbClr val="000000"/>
              </a:solidFill>
            </a:ln>
          </p:spPr>
          <p:txBody>
            <a:bodyPr wrap="square" lIns="0" tIns="0" rIns="0" bIns="0" rtlCol="0"/>
            <a:lstStyle/>
            <a:p>
              <a:endParaRPr/>
            </a:p>
          </p:txBody>
        </p:sp>
      </p:grpSp>
      <p:sp>
        <p:nvSpPr>
          <p:cNvPr id="7" name="object 7"/>
          <p:cNvSpPr txBox="1"/>
          <p:nvPr/>
        </p:nvSpPr>
        <p:spPr>
          <a:xfrm>
            <a:off x="1689190" y="1522934"/>
            <a:ext cx="107722" cy="1237615"/>
          </a:xfrm>
          <a:prstGeom prst="rect">
            <a:avLst/>
          </a:prstGeom>
        </p:spPr>
        <p:txBody>
          <a:bodyPr vert="vert270" wrap="square" lIns="0" tIns="7620" rIns="0" bIns="0" rtlCol="0">
            <a:spAutoFit/>
          </a:bodyPr>
          <a:lstStyle/>
          <a:p>
            <a:pPr marL="12700">
              <a:spcBef>
                <a:spcPts val="60"/>
              </a:spcBef>
            </a:pPr>
            <a:r>
              <a:rPr sz="700" spc="15" dirty="0">
                <a:latin typeface="Microsoft Sans Serif"/>
                <a:cs typeface="Microsoft Sans Serif"/>
              </a:rPr>
              <a:t>Quarterly</a:t>
            </a:r>
            <a:r>
              <a:rPr sz="700" spc="-5" dirty="0">
                <a:latin typeface="Microsoft Sans Serif"/>
                <a:cs typeface="Microsoft Sans Serif"/>
              </a:rPr>
              <a:t> </a:t>
            </a:r>
            <a:r>
              <a:rPr sz="700" spc="15" dirty="0">
                <a:latin typeface="Microsoft Sans Serif"/>
                <a:cs typeface="Microsoft Sans Serif"/>
              </a:rPr>
              <a:t>Earnings</a:t>
            </a:r>
            <a:r>
              <a:rPr sz="700" dirty="0">
                <a:latin typeface="Microsoft Sans Serif"/>
                <a:cs typeface="Microsoft Sans Serif"/>
              </a:rPr>
              <a:t> </a:t>
            </a:r>
            <a:r>
              <a:rPr sz="700" spc="10" dirty="0">
                <a:latin typeface="Microsoft Sans Serif"/>
                <a:cs typeface="Microsoft Sans Serif"/>
              </a:rPr>
              <a:t>per</a:t>
            </a:r>
            <a:r>
              <a:rPr sz="700" spc="-5" dirty="0">
                <a:latin typeface="Microsoft Sans Serif"/>
                <a:cs typeface="Microsoft Sans Serif"/>
              </a:rPr>
              <a:t> </a:t>
            </a:r>
            <a:r>
              <a:rPr sz="700" spc="15" dirty="0">
                <a:latin typeface="Microsoft Sans Serif"/>
                <a:cs typeface="Microsoft Sans Serif"/>
              </a:rPr>
              <a:t>Share</a:t>
            </a:r>
            <a:endParaRPr sz="700">
              <a:latin typeface="Microsoft Sans Serif"/>
              <a:cs typeface="Microsoft Sans Serif"/>
            </a:endParaRPr>
          </a:p>
        </p:txBody>
      </p:sp>
      <p:sp>
        <p:nvSpPr>
          <p:cNvPr id="8" name="object 8"/>
          <p:cNvSpPr txBox="1"/>
          <p:nvPr/>
        </p:nvSpPr>
        <p:spPr>
          <a:xfrm>
            <a:off x="1250150" y="2836507"/>
            <a:ext cx="3651885" cy="337185"/>
          </a:xfrm>
          <a:prstGeom prst="rect">
            <a:avLst/>
          </a:prstGeom>
        </p:spPr>
        <p:txBody>
          <a:bodyPr vert="horz" wrap="square" lIns="0" tIns="16510" rIns="0" bIns="0" rtlCol="0">
            <a:spAutoFit/>
          </a:bodyPr>
          <a:lstStyle/>
          <a:p>
            <a:pPr marL="885825">
              <a:spcBef>
                <a:spcPts val="130"/>
              </a:spcBef>
              <a:tabLst>
                <a:tab pos="1475740" algn="l"/>
                <a:tab pos="2066289" algn="l"/>
                <a:tab pos="2656205" algn="l"/>
                <a:tab pos="3246120" algn="l"/>
              </a:tabLst>
            </a:pPr>
            <a:r>
              <a:rPr sz="700" spc="15" dirty="0">
                <a:latin typeface="Microsoft Sans Serif"/>
                <a:cs typeface="Microsoft Sans Serif"/>
              </a:rPr>
              <a:t>1960	1965	1970	1975	1980</a:t>
            </a:r>
            <a:endParaRPr sz="700">
              <a:latin typeface="Microsoft Sans Serif"/>
              <a:cs typeface="Microsoft Sans Serif"/>
            </a:endParaRPr>
          </a:p>
          <a:p>
            <a:pPr marL="12700">
              <a:spcBef>
                <a:spcPts val="620"/>
              </a:spcBef>
            </a:pPr>
            <a:r>
              <a:rPr sz="800" spc="-5" dirty="0">
                <a:latin typeface="Tahoma"/>
                <a:cs typeface="Tahoma"/>
              </a:rPr>
              <a:t>Johnson</a:t>
            </a:r>
            <a:r>
              <a:rPr sz="800" spc="40" dirty="0">
                <a:latin typeface="Tahoma"/>
                <a:cs typeface="Tahoma"/>
              </a:rPr>
              <a:t> </a:t>
            </a:r>
            <a:r>
              <a:rPr sz="800" spc="100" dirty="0">
                <a:latin typeface="Tahoma"/>
                <a:cs typeface="Tahoma"/>
              </a:rPr>
              <a:t>&amp;</a:t>
            </a:r>
            <a:r>
              <a:rPr sz="800" spc="40" dirty="0">
                <a:latin typeface="Tahoma"/>
                <a:cs typeface="Tahoma"/>
              </a:rPr>
              <a:t> </a:t>
            </a:r>
            <a:r>
              <a:rPr sz="800" spc="-5" dirty="0">
                <a:latin typeface="Tahoma"/>
                <a:cs typeface="Tahoma"/>
              </a:rPr>
              <a:t>Johnson</a:t>
            </a:r>
            <a:r>
              <a:rPr sz="800" spc="40" dirty="0">
                <a:latin typeface="Tahoma"/>
                <a:cs typeface="Tahoma"/>
              </a:rPr>
              <a:t> </a:t>
            </a:r>
            <a:r>
              <a:rPr sz="800" spc="-10" dirty="0">
                <a:latin typeface="Tahoma"/>
                <a:cs typeface="Tahoma"/>
              </a:rPr>
              <a:t>quarterly</a:t>
            </a:r>
            <a:r>
              <a:rPr sz="800" spc="40" dirty="0">
                <a:latin typeface="Tahoma"/>
                <a:cs typeface="Tahoma"/>
              </a:rPr>
              <a:t> </a:t>
            </a:r>
            <a:r>
              <a:rPr sz="800" spc="-20" dirty="0">
                <a:latin typeface="Tahoma"/>
                <a:cs typeface="Tahoma"/>
              </a:rPr>
              <a:t>earnings</a:t>
            </a:r>
            <a:r>
              <a:rPr sz="800" spc="40" dirty="0">
                <a:latin typeface="Tahoma"/>
                <a:cs typeface="Tahoma"/>
              </a:rPr>
              <a:t> </a:t>
            </a:r>
            <a:r>
              <a:rPr sz="800" spc="-10" dirty="0">
                <a:latin typeface="Tahoma"/>
                <a:cs typeface="Tahoma"/>
              </a:rPr>
              <a:t>per</a:t>
            </a:r>
            <a:r>
              <a:rPr sz="800" spc="40" dirty="0">
                <a:latin typeface="Tahoma"/>
                <a:cs typeface="Tahoma"/>
              </a:rPr>
              <a:t> </a:t>
            </a:r>
            <a:r>
              <a:rPr sz="800" spc="-25" dirty="0">
                <a:latin typeface="Tahoma"/>
                <a:cs typeface="Tahoma"/>
              </a:rPr>
              <a:t>share,</a:t>
            </a:r>
            <a:r>
              <a:rPr sz="800" spc="45" dirty="0">
                <a:latin typeface="Tahoma"/>
                <a:cs typeface="Tahoma"/>
              </a:rPr>
              <a:t> </a:t>
            </a:r>
            <a:r>
              <a:rPr sz="800" spc="-15" dirty="0">
                <a:latin typeface="Tahoma"/>
                <a:cs typeface="Tahoma"/>
              </a:rPr>
              <a:t>84</a:t>
            </a:r>
            <a:r>
              <a:rPr sz="800" spc="40" dirty="0">
                <a:latin typeface="Tahoma"/>
                <a:cs typeface="Tahoma"/>
              </a:rPr>
              <a:t> </a:t>
            </a:r>
            <a:r>
              <a:rPr sz="800" spc="-15" dirty="0">
                <a:latin typeface="Tahoma"/>
                <a:cs typeface="Tahoma"/>
              </a:rPr>
              <a:t>quarters,</a:t>
            </a:r>
            <a:r>
              <a:rPr sz="800" spc="40" dirty="0">
                <a:latin typeface="Tahoma"/>
                <a:cs typeface="Tahoma"/>
              </a:rPr>
              <a:t> </a:t>
            </a:r>
            <a:r>
              <a:rPr sz="800" spc="-25" dirty="0">
                <a:latin typeface="Tahoma"/>
                <a:cs typeface="Tahoma"/>
              </a:rPr>
              <a:t>1960-I</a:t>
            </a:r>
            <a:r>
              <a:rPr sz="800" spc="40" dirty="0">
                <a:latin typeface="Tahoma"/>
                <a:cs typeface="Tahoma"/>
              </a:rPr>
              <a:t> </a:t>
            </a:r>
            <a:r>
              <a:rPr sz="800" spc="10" dirty="0">
                <a:latin typeface="Tahoma"/>
                <a:cs typeface="Tahoma"/>
              </a:rPr>
              <a:t>to</a:t>
            </a:r>
            <a:r>
              <a:rPr sz="800" spc="40" dirty="0">
                <a:latin typeface="Tahoma"/>
                <a:cs typeface="Tahoma"/>
              </a:rPr>
              <a:t> </a:t>
            </a:r>
            <a:r>
              <a:rPr sz="800" spc="-10" dirty="0">
                <a:latin typeface="Tahoma"/>
                <a:cs typeface="Tahoma"/>
              </a:rPr>
              <a:t>1980-IV.</a:t>
            </a:r>
            <a:endParaRPr sz="800">
              <a:latin typeface="Tahoma"/>
              <a:cs typeface="Tahoma"/>
            </a:endParaRPr>
          </a:p>
        </p:txBody>
      </p:sp>
      <p:sp>
        <p:nvSpPr>
          <p:cNvPr id="9" name="object 9"/>
          <p:cNvSpPr txBox="1"/>
          <p:nvPr/>
        </p:nvSpPr>
        <p:spPr>
          <a:xfrm>
            <a:off x="1911455" y="2689920"/>
            <a:ext cx="107722" cy="77470"/>
          </a:xfrm>
          <a:prstGeom prst="rect">
            <a:avLst/>
          </a:prstGeom>
        </p:spPr>
        <p:txBody>
          <a:bodyPr vert="vert270" wrap="square" lIns="0" tIns="7620" rIns="0" bIns="0" rtlCol="0">
            <a:spAutoFit/>
          </a:bodyPr>
          <a:lstStyle/>
          <a:p>
            <a:pPr marL="12700">
              <a:spcBef>
                <a:spcPts val="60"/>
              </a:spcBef>
            </a:pPr>
            <a:r>
              <a:rPr sz="700" dirty="0">
                <a:latin typeface="Microsoft Sans Serif"/>
                <a:cs typeface="Microsoft Sans Serif"/>
              </a:rPr>
              <a:t>0</a:t>
            </a:r>
            <a:endParaRPr sz="700">
              <a:latin typeface="Microsoft Sans Serif"/>
              <a:cs typeface="Microsoft Sans Serif"/>
            </a:endParaRPr>
          </a:p>
        </p:txBody>
      </p:sp>
      <p:sp>
        <p:nvSpPr>
          <p:cNvPr id="10" name="object 10"/>
          <p:cNvSpPr txBox="1"/>
          <p:nvPr/>
        </p:nvSpPr>
        <p:spPr>
          <a:xfrm>
            <a:off x="1911455" y="2337306"/>
            <a:ext cx="107722" cy="77470"/>
          </a:xfrm>
          <a:prstGeom prst="rect">
            <a:avLst/>
          </a:prstGeom>
        </p:spPr>
        <p:txBody>
          <a:bodyPr vert="vert270" wrap="square" lIns="0" tIns="7620" rIns="0" bIns="0" rtlCol="0">
            <a:spAutoFit/>
          </a:bodyPr>
          <a:lstStyle/>
          <a:p>
            <a:pPr marL="12700">
              <a:spcBef>
                <a:spcPts val="60"/>
              </a:spcBef>
            </a:pPr>
            <a:r>
              <a:rPr sz="700" dirty="0">
                <a:latin typeface="Microsoft Sans Serif"/>
                <a:cs typeface="Microsoft Sans Serif"/>
              </a:rPr>
              <a:t>5</a:t>
            </a:r>
            <a:endParaRPr sz="700">
              <a:latin typeface="Microsoft Sans Serif"/>
              <a:cs typeface="Microsoft Sans Serif"/>
            </a:endParaRPr>
          </a:p>
        </p:txBody>
      </p:sp>
      <p:sp>
        <p:nvSpPr>
          <p:cNvPr id="11" name="object 11"/>
          <p:cNvSpPr txBox="1"/>
          <p:nvPr/>
        </p:nvSpPr>
        <p:spPr>
          <a:xfrm>
            <a:off x="1911455" y="1958964"/>
            <a:ext cx="107722" cy="128905"/>
          </a:xfrm>
          <a:prstGeom prst="rect">
            <a:avLst/>
          </a:prstGeom>
        </p:spPr>
        <p:txBody>
          <a:bodyPr vert="vert270" wrap="square" lIns="0" tIns="7620" rIns="0" bIns="0" rtlCol="0">
            <a:spAutoFit/>
          </a:bodyPr>
          <a:lstStyle/>
          <a:p>
            <a:pPr marL="12700">
              <a:spcBef>
                <a:spcPts val="60"/>
              </a:spcBef>
            </a:pPr>
            <a:r>
              <a:rPr sz="700" dirty="0">
                <a:latin typeface="Microsoft Sans Serif"/>
                <a:cs typeface="Microsoft Sans Serif"/>
              </a:rPr>
              <a:t>10</a:t>
            </a:r>
            <a:endParaRPr sz="700">
              <a:latin typeface="Microsoft Sans Serif"/>
              <a:cs typeface="Microsoft Sans Serif"/>
            </a:endParaRPr>
          </a:p>
        </p:txBody>
      </p:sp>
      <p:sp>
        <p:nvSpPr>
          <p:cNvPr id="12" name="object 12"/>
          <p:cNvSpPr txBox="1"/>
          <p:nvPr/>
        </p:nvSpPr>
        <p:spPr>
          <a:xfrm>
            <a:off x="1911455" y="1606427"/>
            <a:ext cx="107722" cy="128905"/>
          </a:xfrm>
          <a:prstGeom prst="rect">
            <a:avLst/>
          </a:prstGeom>
        </p:spPr>
        <p:txBody>
          <a:bodyPr vert="vert270" wrap="square" lIns="0" tIns="7620" rIns="0" bIns="0" rtlCol="0">
            <a:spAutoFit/>
          </a:bodyPr>
          <a:lstStyle/>
          <a:p>
            <a:pPr marL="12700">
              <a:spcBef>
                <a:spcPts val="60"/>
              </a:spcBef>
            </a:pPr>
            <a:r>
              <a:rPr sz="700" dirty="0">
                <a:latin typeface="Microsoft Sans Serif"/>
                <a:cs typeface="Microsoft Sans Serif"/>
              </a:rPr>
              <a:t>15</a:t>
            </a:r>
            <a:endParaRPr sz="700">
              <a:latin typeface="Microsoft Sans Serif"/>
              <a:cs typeface="Microsoft Sans Serif"/>
            </a:endParaRPr>
          </a:p>
        </p:txBody>
      </p:sp>
    </p:spTree>
  </p:cSld>
  <p:clrMapOvr>
    <a:masterClrMapping/>
  </p:clrMapOvr>
  <p:transition>
    <p:cut/>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9A84CB0-1D55-4A17-A9CE-818DD1A3BBB2}"/>
              </a:ext>
            </a:extLst>
          </p:cNvPr>
          <p:cNvSpPr txBox="1"/>
          <p:nvPr/>
        </p:nvSpPr>
        <p:spPr>
          <a:xfrm>
            <a:off x="3076575" y="206636"/>
            <a:ext cx="1633332" cy="369332"/>
          </a:xfrm>
          <a:prstGeom prst="rect">
            <a:avLst/>
          </a:prstGeom>
          <a:noFill/>
        </p:spPr>
        <p:txBody>
          <a:bodyPr wrap="none" rtlCol="0">
            <a:spAutoFit/>
          </a:bodyPr>
          <a:lstStyle/>
          <a:p>
            <a:r>
              <a:rPr lang="en-IN" spc="-25" dirty="0">
                <a:solidFill>
                  <a:srgbClr val="0070C0"/>
                </a:solidFill>
              </a:rPr>
              <a:t>Stationarity</a:t>
            </a:r>
            <a:r>
              <a:rPr lang="en-IN" spc="15" dirty="0">
                <a:solidFill>
                  <a:srgbClr val="0070C0"/>
                </a:solidFill>
              </a:rPr>
              <a:t> </a:t>
            </a:r>
            <a:r>
              <a:rPr lang="en-IN" spc="-50" dirty="0">
                <a:solidFill>
                  <a:srgbClr val="0070C0"/>
                </a:solidFill>
              </a:rPr>
              <a:t>Test</a:t>
            </a:r>
            <a:endParaRPr lang="en-IN" dirty="0">
              <a:solidFill>
                <a:srgbClr val="0070C0"/>
              </a:solidFill>
            </a:endParaRPr>
          </a:p>
        </p:txBody>
      </p:sp>
      <p:sp>
        <p:nvSpPr>
          <p:cNvPr id="3" name="TextBox 2">
            <a:extLst>
              <a:ext uri="{FF2B5EF4-FFF2-40B4-BE49-F238E27FC236}">
                <a16:creationId xmlns:a16="http://schemas.microsoft.com/office/drawing/2014/main" id="{909D67E3-8899-434E-8368-29828A7353C2}"/>
              </a:ext>
            </a:extLst>
          </p:cNvPr>
          <p:cNvSpPr txBox="1"/>
          <p:nvPr/>
        </p:nvSpPr>
        <p:spPr>
          <a:xfrm>
            <a:off x="1247775" y="739775"/>
            <a:ext cx="2989921" cy="430887"/>
          </a:xfrm>
          <a:prstGeom prst="rect">
            <a:avLst/>
          </a:prstGeom>
          <a:noFill/>
        </p:spPr>
        <p:txBody>
          <a:bodyPr wrap="none" rtlCol="0">
            <a:spAutoFit/>
          </a:bodyPr>
          <a:lstStyle/>
          <a:p>
            <a:r>
              <a:rPr lang="en-US" sz="1100" dirty="0"/>
              <a:t>Null Hypothesis---------------- </a:t>
            </a:r>
            <a:r>
              <a:rPr lang="en-US" sz="1100" b="0" i="0" dirty="0">
                <a:solidFill>
                  <a:srgbClr val="000000"/>
                </a:solidFill>
                <a:effectLst/>
              </a:rPr>
              <a:t>Data is stationary</a:t>
            </a:r>
            <a:br>
              <a:rPr lang="en-US" sz="1100" dirty="0"/>
            </a:br>
            <a:r>
              <a:rPr lang="en-US" sz="1100" b="0" i="0" dirty="0">
                <a:solidFill>
                  <a:srgbClr val="000000"/>
                </a:solidFill>
                <a:effectLst/>
              </a:rPr>
              <a:t>Alternative hypothesis ----   Data is not stationary</a:t>
            </a:r>
            <a:endParaRPr lang="en-US" sz="1100" dirty="0"/>
          </a:p>
        </p:txBody>
      </p:sp>
      <p:sp>
        <p:nvSpPr>
          <p:cNvPr id="15" name="TextBox 14">
            <a:extLst>
              <a:ext uri="{FF2B5EF4-FFF2-40B4-BE49-F238E27FC236}">
                <a16:creationId xmlns:a16="http://schemas.microsoft.com/office/drawing/2014/main" id="{441CE867-A2BC-47BA-9DC0-0AC813687BF8}"/>
              </a:ext>
            </a:extLst>
          </p:cNvPr>
          <p:cNvSpPr txBox="1"/>
          <p:nvPr/>
        </p:nvSpPr>
        <p:spPr>
          <a:xfrm>
            <a:off x="1185105" y="1298088"/>
            <a:ext cx="3962400" cy="430887"/>
          </a:xfrm>
          <a:prstGeom prst="rect">
            <a:avLst/>
          </a:prstGeom>
          <a:noFill/>
        </p:spPr>
        <p:txBody>
          <a:bodyPr wrap="square">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202122"/>
                </a:solidFill>
                <a:effectLst/>
                <a:cs typeface="Arial" panose="020B0604020202020204" pitchFamily="34" charset="0"/>
              </a:rPr>
              <a:t>the unit root test is then carried out under the null hypothesis  </a:t>
            </a:r>
          </a:p>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202122"/>
                </a:solidFill>
                <a:effectLst/>
                <a:cs typeface="Arial" panose="020B0604020202020204" pitchFamily="34" charset="0"/>
              </a:rPr>
              <a:t>against the alternative hypothesis  </a:t>
            </a:r>
          </a:p>
          <a:p>
            <a:pPr marL="0" marR="0" lvl="0" indent="0" defTabSz="914400" rtl="0" eaLnBrk="0" fontAlgn="base" latinLnBrk="0" hangingPunct="0">
              <a:lnSpc>
                <a:spcPct val="100000"/>
              </a:lnSpc>
              <a:spcBef>
                <a:spcPct val="0"/>
              </a:spcBef>
              <a:spcAft>
                <a:spcPct val="0"/>
              </a:spcAft>
              <a:buClrTx/>
              <a:buSzTx/>
              <a:buFontTx/>
              <a:buNone/>
              <a:tabLst/>
            </a:pPr>
            <a:endParaRPr kumimoji="0" lang="en-US" altLang="en-US" sz="200" b="0" i="0" u="none" strike="noStrike" cap="none" normalizeH="0" baseline="0" dirty="0">
              <a:ln>
                <a:noFill/>
              </a:ln>
              <a:solidFill>
                <a:schemeClr val="tx1"/>
              </a:solidFill>
              <a:effectLst/>
            </a:endParaRPr>
          </a:p>
        </p:txBody>
      </p:sp>
      <p:sp>
        <p:nvSpPr>
          <p:cNvPr id="17" name="TextBox 16">
            <a:extLst>
              <a:ext uri="{FF2B5EF4-FFF2-40B4-BE49-F238E27FC236}">
                <a16:creationId xmlns:a16="http://schemas.microsoft.com/office/drawing/2014/main" id="{94275392-0F5A-4305-BA15-BE975681EF2B}"/>
              </a:ext>
            </a:extLst>
          </p:cNvPr>
          <p:cNvSpPr txBox="1"/>
          <p:nvPr/>
        </p:nvSpPr>
        <p:spPr>
          <a:xfrm>
            <a:off x="1185105" y="2081832"/>
            <a:ext cx="3924473" cy="861774"/>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202122"/>
                </a:solidFill>
                <a:effectLst/>
                <a:cs typeface="Arial" panose="020B0604020202020204" pitchFamily="34" charset="0"/>
              </a:rPr>
              <a:t>This is computed it can be compared to the relevant critical value for the Dickey–Fuller test. As this test is asymmetrical, we are only concerned with negative values of our test statistic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202122"/>
                </a:solidFill>
                <a:effectLst/>
                <a:cs typeface="Arial" panose="020B0604020202020204" pitchFamily="34" charset="0"/>
              </a:rPr>
              <a:t>If the calculated test statistic is less (more negative) than the critical value, then the null hypothesis of is rejected and no unit root is present.</a:t>
            </a:r>
            <a:endParaRPr kumimoji="0" lang="en-US" altLang="en-US" b="0" i="0" u="none" strike="noStrike" cap="none" normalizeH="0" baseline="0" dirty="0">
              <a:ln>
                <a:noFill/>
              </a:ln>
              <a:solidFill>
                <a:schemeClr val="tx1"/>
              </a:solidFill>
              <a:effectLst/>
            </a:endParaRPr>
          </a:p>
        </p:txBody>
      </p:sp>
      <p:pic>
        <p:nvPicPr>
          <p:cNvPr id="19" name="Picture 18">
            <a:extLst>
              <a:ext uri="{FF2B5EF4-FFF2-40B4-BE49-F238E27FC236}">
                <a16:creationId xmlns:a16="http://schemas.microsoft.com/office/drawing/2014/main" id="{C7AD99A0-B556-42AA-9909-E5B0ABD6991F}"/>
              </a:ext>
            </a:extLst>
          </p:cNvPr>
          <p:cNvPicPr>
            <a:picLocks noChangeAspect="1"/>
          </p:cNvPicPr>
          <p:nvPr/>
        </p:nvPicPr>
        <p:blipFill>
          <a:blip r:embed="rId3"/>
          <a:stretch>
            <a:fillRect/>
          </a:stretch>
        </p:blipFill>
        <p:spPr>
          <a:xfrm>
            <a:off x="2167597" y="1675241"/>
            <a:ext cx="943322" cy="382294"/>
          </a:xfrm>
          <a:prstGeom prst="rect">
            <a:avLst/>
          </a:prstGeom>
        </p:spPr>
      </p:pic>
      <p:pic>
        <p:nvPicPr>
          <p:cNvPr id="21" name="Picture 20">
            <a:extLst>
              <a:ext uri="{FF2B5EF4-FFF2-40B4-BE49-F238E27FC236}">
                <a16:creationId xmlns:a16="http://schemas.microsoft.com/office/drawing/2014/main" id="{51E4DEA4-ED61-4383-9FD1-D23C6FC46CC1}"/>
              </a:ext>
            </a:extLst>
          </p:cNvPr>
          <p:cNvPicPr>
            <a:picLocks noChangeAspect="1"/>
          </p:cNvPicPr>
          <p:nvPr/>
        </p:nvPicPr>
        <p:blipFill>
          <a:blip r:embed="rId4"/>
          <a:stretch>
            <a:fillRect/>
          </a:stretch>
        </p:blipFill>
        <p:spPr>
          <a:xfrm>
            <a:off x="4529797" y="1298088"/>
            <a:ext cx="429787" cy="238125"/>
          </a:xfrm>
          <a:prstGeom prst="rect">
            <a:avLst/>
          </a:prstGeom>
        </p:spPr>
      </p:pic>
    </p:spTree>
    <p:extLst>
      <p:ext uri="{BB962C8B-B14F-4D97-AF65-F5344CB8AC3E}">
        <p14:creationId xmlns:p14="http://schemas.microsoft.com/office/powerpoint/2010/main" val="240540081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17754" y="198525"/>
            <a:ext cx="4260692" cy="232756"/>
          </a:xfrm>
          <a:prstGeom prst="rect">
            <a:avLst/>
          </a:prstGeom>
        </p:spPr>
        <p:txBody>
          <a:bodyPr vert="horz" wrap="square" lIns="0" tIns="17145" rIns="0" bIns="0" rtlCol="0">
            <a:spAutoFit/>
          </a:bodyPr>
          <a:lstStyle/>
          <a:p>
            <a:pPr marL="1085215">
              <a:spcBef>
                <a:spcPts val="135"/>
              </a:spcBef>
            </a:pPr>
            <a:r>
              <a:rPr spc="-25" dirty="0"/>
              <a:t>Stationarity</a:t>
            </a:r>
            <a:r>
              <a:rPr spc="15" dirty="0"/>
              <a:t> </a:t>
            </a:r>
            <a:r>
              <a:rPr spc="-50" dirty="0"/>
              <a:t>Test:</a:t>
            </a:r>
            <a:r>
              <a:rPr spc="165" dirty="0"/>
              <a:t> </a:t>
            </a:r>
            <a:r>
              <a:rPr spc="70" dirty="0"/>
              <a:t>ADF</a:t>
            </a:r>
            <a:r>
              <a:rPr spc="15" dirty="0"/>
              <a:t> </a:t>
            </a:r>
            <a:r>
              <a:rPr spc="-40" dirty="0"/>
              <a:t>Test</a:t>
            </a:r>
          </a:p>
        </p:txBody>
      </p:sp>
      <p:sp>
        <p:nvSpPr>
          <p:cNvPr id="3" name="object 3"/>
          <p:cNvSpPr txBox="1"/>
          <p:nvPr/>
        </p:nvSpPr>
        <p:spPr>
          <a:xfrm>
            <a:off x="1257376" y="697648"/>
            <a:ext cx="2532380" cy="180819"/>
          </a:xfrm>
          <a:prstGeom prst="rect">
            <a:avLst/>
          </a:prstGeom>
        </p:spPr>
        <p:txBody>
          <a:bodyPr vert="horz" wrap="square" lIns="0" tIns="11430" rIns="0" bIns="0" rtlCol="0">
            <a:spAutoFit/>
          </a:bodyPr>
          <a:lstStyle/>
          <a:p>
            <a:pPr marL="151130" indent="-139065">
              <a:spcBef>
                <a:spcPts val="90"/>
              </a:spcBef>
              <a:buClr>
                <a:srgbClr val="3333B2"/>
              </a:buClr>
              <a:buFont typeface="Lucida Sans Unicode"/>
              <a:buChar char="•"/>
              <a:tabLst>
                <a:tab pos="151765" algn="l"/>
              </a:tabLst>
            </a:pPr>
            <a:r>
              <a:rPr sz="1100" spc="-35" dirty="0">
                <a:latin typeface="Tahoma"/>
                <a:cs typeface="Tahoma"/>
              </a:rPr>
              <a:t>Results</a:t>
            </a:r>
            <a:r>
              <a:rPr sz="1100" spc="20" dirty="0">
                <a:latin typeface="Tahoma"/>
                <a:cs typeface="Tahoma"/>
              </a:rPr>
              <a:t> </a:t>
            </a:r>
            <a:r>
              <a:rPr sz="1100" spc="-35" dirty="0">
                <a:latin typeface="Tahoma"/>
                <a:cs typeface="Tahoma"/>
              </a:rPr>
              <a:t>of</a:t>
            </a:r>
            <a:r>
              <a:rPr sz="1100" spc="25" dirty="0">
                <a:latin typeface="Tahoma"/>
                <a:cs typeface="Tahoma"/>
              </a:rPr>
              <a:t> </a:t>
            </a:r>
            <a:r>
              <a:rPr sz="1100" spc="-45" dirty="0">
                <a:latin typeface="Tahoma"/>
                <a:cs typeface="Tahoma"/>
              </a:rPr>
              <a:t>Augmented</a:t>
            </a:r>
            <a:r>
              <a:rPr sz="1100" spc="20" dirty="0">
                <a:latin typeface="Tahoma"/>
                <a:cs typeface="Tahoma"/>
              </a:rPr>
              <a:t> </a:t>
            </a:r>
            <a:r>
              <a:rPr sz="1100" spc="-30" dirty="0">
                <a:latin typeface="Tahoma"/>
                <a:cs typeface="Tahoma"/>
              </a:rPr>
              <a:t>Dickey-Fuller</a:t>
            </a:r>
            <a:r>
              <a:rPr sz="1100" spc="25" dirty="0">
                <a:latin typeface="Tahoma"/>
                <a:cs typeface="Tahoma"/>
              </a:rPr>
              <a:t> </a:t>
            </a:r>
            <a:r>
              <a:rPr sz="1100" spc="-35" dirty="0">
                <a:latin typeface="Tahoma"/>
                <a:cs typeface="Tahoma"/>
              </a:rPr>
              <a:t>Test</a:t>
            </a:r>
            <a:endParaRPr sz="1100" dirty="0">
              <a:latin typeface="Tahoma"/>
              <a:cs typeface="Tahoma"/>
            </a:endParaRPr>
          </a:p>
        </p:txBody>
      </p:sp>
      <p:graphicFrame>
        <p:nvGraphicFramePr>
          <p:cNvPr id="4" name="object 4"/>
          <p:cNvGraphicFramePr>
            <a:graphicFrameLocks noGrp="1"/>
          </p:cNvGraphicFramePr>
          <p:nvPr/>
        </p:nvGraphicFramePr>
        <p:xfrm>
          <a:off x="1854212" y="964399"/>
          <a:ext cx="2715260" cy="1386722"/>
        </p:xfrm>
        <a:graphic>
          <a:graphicData uri="http://schemas.openxmlformats.org/drawingml/2006/table">
            <a:tbl>
              <a:tblPr firstRow="1" bandRow="1">
                <a:tableStyleId>{2D5ABB26-0587-4C30-8999-92F81FD0307C}</a:tableStyleId>
              </a:tblPr>
              <a:tblGrid>
                <a:gridCol w="1896110">
                  <a:extLst>
                    <a:ext uri="{9D8B030D-6E8A-4147-A177-3AD203B41FA5}">
                      <a16:colId xmlns:a16="http://schemas.microsoft.com/office/drawing/2014/main" val="20000"/>
                    </a:ext>
                  </a:extLst>
                </a:gridCol>
                <a:gridCol w="819150">
                  <a:extLst>
                    <a:ext uri="{9D8B030D-6E8A-4147-A177-3AD203B41FA5}">
                      <a16:colId xmlns:a16="http://schemas.microsoft.com/office/drawing/2014/main" val="20001"/>
                    </a:ext>
                  </a:extLst>
                </a:gridCol>
              </a:tblGrid>
              <a:tr h="177139">
                <a:tc>
                  <a:txBody>
                    <a:bodyPr/>
                    <a:lstStyle/>
                    <a:p>
                      <a:pPr algn="ctr">
                        <a:lnSpc>
                          <a:spcPts val="1190"/>
                        </a:lnSpc>
                      </a:pPr>
                      <a:r>
                        <a:rPr sz="1100" b="1" spc="10" dirty="0">
                          <a:latin typeface="Arial"/>
                          <a:cs typeface="Arial"/>
                        </a:rPr>
                        <a:t>Item</a:t>
                      </a:r>
                      <a:endParaRPr sz="1100">
                        <a:latin typeface="Arial"/>
                        <a:cs typeface="Arial"/>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gn="ctr">
                        <a:lnSpc>
                          <a:spcPts val="1190"/>
                        </a:lnSpc>
                      </a:pPr>
                      <a:r>
                        <a:rPr sz="1100" b="1" spc="-30" dirty="0">
                          <a:latin typeface="Arial"/>
                          <a:cs typeface="Arial"/>
                        </a:rPr>
                        <a:t>Value</a:t>
                      </a:r>
                      <a:endParaRPr sz="1100">
                        <a:latin typeface="Arial"/>
                        <a:cs typeface="Arial"/>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0"/>
                  </a:ext>
                </a:extLst>
              </a:tr>
              <a:tr h="173763">
                <a:tc>
                  <a:txBody>
                    <a:bodyPr/>
                    <a:lstStyle/>
                    <a:p>
                      <a:pPr algn="ctr">
                        <a:lnSpc>
                          <a:spcPts val="1190"/>
                        </a:lnSpc>
                      </a:pPr>
                      <a:r>
                        <a:rPr sz="1100" spc="-35" dirty="0">
                          <a:latin typeface="Tahoma"/>
                          <a:cs typeface="Tahoma"/>
                        </a:rPr>
                        <a:t>Test</a:t>
                      </a:r>
                      <a:r>
                        <a:rPr sz="1100" spc="-15" dirty="0">
                          <a:latin typeface="Tahoma"/>
                          <a:cs typeface="Tahoma"/>
                        </a:rPr>
                        <a:t> </a:t>
                      </a:r>
                      <a:r>
                        <a:rPr sz="1100" spc="-10" dirty="0">
                          <a:latin typeface="Tahoma"/>
                          <a:cs typeface="Tahoma"/>
                        </a:rPr>
                        <a:t>Statistic</a:t>
                      </a:r>
                      <a:endParaRPr sz="1100">
                        <a:latin typeface="Tahoma"/>
                        <a:cs typeface="Tahoma"/>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tcPr>
                </a:tc>
                <a:tc>
                  <a:txBody>
                    <a:bodyPr/>
                    <a:lstStyle/>
                    <a:p>
                      <a:pPr algn="ctr">
                        <a:lnSpc>
                          <a:spcPts val="1190"/>
                        </a:lnSpc>
                      </a:pPr>
                      <a:r>
                        <a:rPr sz="1100" spc="-55" dirty="0">
                          <a:latin typeface="Tahoma"/>
                          <a:cs typeface="Tahoma"/>
                        </a:rPr>
                        <a:t>0.815369</a:t>
                      </a:r>
                      <a:endParaRPr sz="1100" dirty="0">
                        <a:latin typeface="Tahoma"/>
                        <a:cs typeface="Tahoma"/>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tcPr>
                </a:tc>
                <a:extLst>
                  <a:ext uri="{0D108BD9-81ED-4DB2-BD59-A6C34878D82A}">
                    <a16:rowId xmlns:a16="http://schemas.microsoft.com/office/drawing/2014/main" val="10001"/>
                  </a:ext>
                </a:extLst>
              </a:tr>
              <a:tr h="172072">
                <a:tc>
                  <a:txBody>
                    <a:bodyPr/>
                    <a:lstStyle/>
                    <a:p>
                      <a:pPr algn="ctr">
                        <a:lnSpc>
                          <a:spcPts val="1175"/>
                        </a:lnSpc>
                      </a:pPr>
                      <a:r>
                        <a:rPr sz="1100" spc="-50" dirty="0">
                          <a:latin typeface="Tahoma"/>
                          <a:cs typeface="Tahoma"/>
                        </a:rPr>
                        <a:t>p-value</a:t>
                      </a:r>
                      <a:endParaRPr sz="1100">
                        <a:latin typeface="Tahoma"/>
                        <a:cs typeface="Tahoma"/>
                      </a:endParaRPr>
                    </a:p>
                  </a:txBody>
                  <a:tcPr marL="0" marR="0" marT="0" marB="0">
                    <a:lnL w="6350">
                      <a:solidFill>
                        <a:srgbClr val="000000"/>
                      </a:solidFill>
                      <a:prstDash val="solid"/>
                    </a:lnL>
                    <a:lnR w="6350">
                      <a:solidFill>
                        <a:srgbClr val="000000"/>
                      </a:solidFill>
                      <a:prstDash val="solid"/>
                    </a:lnR>
                  </a:tcPr>
                </a:tc>
                <a:tc>
                  <a:txBody>
                    <a:bodyPr/>
                    <a:lstStyle/>
                    <a:p>
                      <a:pPr algn="ctr">
                        <a:lnSpc>
                          <a:spcPts val="1175"/>
                        </a:lnSpc>
                      </a:pPr>
                      <a:r>
                        <a:rPr sz="1100" spc="-55" dirty="0">
                          <a:latin typeface="Tahoma"/>
                          <a:cs typeface="Tahoma"/>
                        </a:rPr>
                        <a:t>0.991880</a:t>
                      </a:r>
                      <a:endParaRPr sz="1100">
                        <a:latin typeface="Tahoma"/>
                        <a:cs typeface="Tahoma"/>
                      </a:endParaRPr>
                    </a:p>
                  </a:txBody>
                  <a:tcPr marL="0" marR="0" marT="0"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02"/>
                  </a:ext>
                </a:extLst>
              </a:tr>
              <a:tr h="172072">
                <a:tc>
                  <a:txBody>
                    <a:bodyPr/>
                    <a:lstStyle/>
                    <a:p>
                      <a:pPr algn="ctr">
                        <a:lnSpc>
                          <a:spcPts val="1175"/>
                        </a:lnSpc>
                      </a:pPr>
                      <a:r>
                        <a:rPr sz="1100" spc="-10" dirty="0">
                          <a:latin typeface="Tahoma"/>
                          <a:cs typeface="Tahoma"/>
                        </a:rPr>
                        <a:t>#Lags</a:t>
                      </a:r>
                      <a:r>
                        <a:rPr sz="1100" spc="-25" dirty="0">
                          <a:latin typeface="Tahoma"/>
                          <a:cs typeface="Tahoma"/>
                        </a:rPr>
                        <a:t> </a:t>
                      </a:r>
                      <a:r>
                        <a:rPr sz="1100" spc="-50" dirty="0">
                          <a:latin typeface="Tahoma"/>
                          <a:cs typeface="Tahoma"/>
                        </a:rPr>
                        <a:t>Used</a:t>
                      </a:r>
                      <a:endParaRPr sz="1100">
                        <a:latin typeface="Tahoma"/>
                        <a:cs typeface="Tahoma"/>
                      </a:endParaRPr>
                    </a:p>
                  </a:txBody>
                  <a:tcPr marL="0" marR="0" marT="0" marB="0">
                    <a:lnL w="6350">
                      <a:solidFill>
                        <a:srgbClr val="000000"/>
                      </a:solidFill>
                      <a:prstDash val="solid"/>
                    </a:lnL>
                    <a:lnR w="6350">
                      <a:solidFill>
                        <a:srgbClr val="000000"/>
                      </a:solidFill>
                      <a:prstDash val="solid"/>
                    </a:lnR>
                  </a:tcPr>
                </a:tc>
                <a:tc>
                  <a:txBody>
                    <a:bodyPr/>
                    <a:lstStyle/>
                    <a:p>
                      <a:pPr algn="ctr">
                        <a:lnSpc>
                          <a:spcPts val="1175"/>
                        </a:lnSpc>
                      </a:pPr>
                      <a:r>
                        <a:rPr sz="1100" spc="-55" dirty="0">
                          <a:latin typeface="Tahoma"/>
                          <a:cs typeface="Tahoma"/>
                        </a:rPr>
                        <a:t>13.000000</a:t>
                      </a:r>
                      <a:endParaRPr sz="1100">
                        <a:latin typeface="Tahoma"/>
                        <a:cs typeface="Tahoma"/>
                      </a:endParaRPr>
                    </a:p>
                  </a:txBody>
                  <a:tcPr marL="0" marR="0" marT="0"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03"/>
                  </a:ext>
                </a:extLst>
              </a:tr>
              <a:tr h="172078">
                <a:tc>
                  <a:txBody>
                    <a:bodyPr/>
                    <a:lstStyle/>
                    <a:p>
                      <a:pPr algn="ctr">
                        <a:lnSpc>
                          <a:spcPts val="1175"/>
                        </a:lnSpc>
                      </a:pPr>
                      <a:r>
                        <a:rPr sz="1100" spc="-35" dirty="0">
                          <a:latin typeface="Tahoma"/>
                          <a:cs typeface="Tahoma"/>
                        </a:rPr>
                        <a:t>Number</a:t>
                      </a:r>
                      <a:r>
                        <a:rPr sz="1100" spc="5" dirty="0">
                          <a:latin typeface="Tahoma"/>
                          <a:cs typeface="Tahoma"/>
                        </a:rPr>
                        <a:t> </a:t>
                      </a:r>
                      <a:r>
                        <a:rPr sz="1100" spc="-35" dirty="0">
                          <a:latin typeface="Tahoma"/>
                          <a:cs typeface="Tahoma"/>
                        </a:rPr>
                        <a:t>of</a:t>
                      </a:r>
                      <a:r>
                        <a:rPr sz="1100" dirty="0">
                          <a:latin typeface="Tahoma"/>
                          <a:cs typeface="Tahoma"/>
                        </a:rPr>
                        <a:t> </a:t>
                      </a:r>
                      <a:r>
                        <a:rPr sz="1100" spc="-40" dirty="0">
                          <a:latin typeface="Tahoma"/>
                          <a:cs typeface="Tahoma"/>
                        </a:rPr>
                        <a:t>Observations</a:t>
                      </a:r>
                      <a:r>
                        <a:rPr sz="1100" spc="10" dirty="0">
                          <a:latin typeface="Tahoma"/>
                          <a:cs typeface="Tahoma"/>
                        </a:rPr>
                        <a:t> </a:t>
                      </a:r>
                      <a:r>
                        <a:rPr sz="1100" spc="-50" dirty="0">
                          <a:latin typeface="Tahoma"/>
                          <a:cs typeface="Tahoma"/>
                        </a:rPr>
                        <a:t>Used</a:t>
                      </a:r>
                      <a:endParaRPr sz="1100">
                        <a:latin typeface="Tahoma"/>
                        <a:cs typeface="Tahoma"/>
                      </a:endParaRPr>
                    </a:p>
                  </a:txBody>
                  <a:tcPr marL="0" marR="0" marT="0" marB="0">
                    <a:lnL w="6350">
                      <a:solidFill>
                        <a:srgbClr val="000000"/>
                      </a:solidFill>
                      <a:prstDash val="solid"/>
                    </a:lnL>
                    <a:lnR w="6350">
                      <a:solidFill>
                        <a:srgbClr val="000000"/>
                      </a:solidFill>
                      <a:prstDash val="solid"/>
                    </a:lnR>
                  </a:tcPr>
                </a:tc>
                <a:tc>
                  <a:txBody>
                    <a:bodyPr/>
                    <a:lstStyle/>
                    <a:p>
                      <a:pPr algn="ctr">
                        <a:lnSpc>
                          <a:spcPts val="1175"/>
                        </a:lnSpc>
                      </a:pPr>
                      <a:r>
                        <a:rPr sz="1100" spc="-55" dirty="0">
                          <a:latin typeface="Tahoma"/>
                          <a:cs typeface="Tahoma"/>
                        </a:rPr>
                        <a:t>130.000000</a:t>
                      </a:r>
                      <a:endParaRPr sz="1100">
                        <a:latin typeface="Tahoma"/>
                        <a:cs typeface="Tahoma"/>
                      </a:endParaRPr>
                    </a:p>
                  </a:txBody>
                  <a:tcPr marL="0" marR="0" marT="0"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04"/>
                  </a:ext>
                </a:extLst>
              </a:tr>
              <a:tr h="172078">
                <a:tc>
                  <a:txBody>
                    <a:bodyPr/>
                    <a:lstStyle/>
                    <a:p>
                      <a:pPr algn="ctr">
                        <a:lnSpc>
                          <a:spcPts val="1175"/>
                        </a:lnSpc>
                      </a:pPr>
                      <a:r>
                        <a:rPr sz="1100" spc="-10" dirty="0">
                          <a:latin typeface="Tahoma"/>
                          <a:cs typeface="Tahoma"/>
                        </a:rPr>
                        <a:t>Critical</a:t>
                      </a:r>
                      <a:r>
                        <a:rPr sz="1100" dirty="0">
                          <a:latin typeface="Tahoma"/>
                          <a:cs typeface="Tahoma"/>
                        </a:rPr>
                        <a:t> </a:t>
                      </a:r>
                      <a:r>
                        <a:rPr sz="1100" spc="-35" dirty="0">
                          <a:latin typeface="Tahoma"/>
                          <a:cs typeface="Tahoma"/>
                        </a:rPr>
                        <a:t>Value</a:t>
                      </a:r>
                      <a:r>
                        <a:rPr sz="1100" spc="5" dirty="0">
                          <a:latin typeface="Tahoma"/>
                          <a:cs typeface="Tahoma"/>
                        </a:rPr>
                        <a:t> </a:t>
                      </a:r>
                      <a:r>
                        <a:rPr sz="1100" spc="-55" dirty="0">
                          <a:latin typeface="Tahoma"/>
                          <a:cs typeface="Tahoma"/>
                        </a:rPr>
                        <a:t>(1%)</a:t>
                      </a:r>
                      <a:endParaRPr sz="1100">
                        <a:latin typeface="Tahoma"/>
                        <a:cs typeface="Tahoma"/>
                      </a:endParaRPr>
                    </a:p>
                  </a:txBody>
                  <a:tcPr marL="0" marR="0" marT="0" marB="0">
                    <a:lnL w="6350">
                      <a:solidFill>
                        <a:srgbClr val="000000"/>
                      </a:solidFill>
                      <a:prstDash val="solid"/>
                    </a:lnL>
                    <a:lnR w="6350">
                      <a:solidFill>
                        <a:srgbClr val="000000"/>
                      </a:solidFill>
                      <a:prstDash val="solid"/>
                    </a:lnR>
                  </a:tcPr>
                </a:tc>
                <a:tc>
                  <a:txBody>
                    <a:bodyPr/>
                    <a:lstStyle/>
                    <a:p>
                      <a:pPr algn="ctr">
                        <a:lnSpc>
                          <a:spcPts val="1175"/>
                        </a:lnSpc>
                      </a:pPr>
                      <a:r>
                        <a:rPr sz="1100" spc="-55" dirty="0">
                          <a:latin typeface="Tahoma"/>
                          <a:cs typeface="Tahoma"/>
                        </a:rPr>
                        <a:t>-3.481682</a:t>
                      </a:r>
                      <a:endParaRPr sz="1100">
                        <a:latin typeface="Tahoma"/>
                        <a:cs typeface="Tahoma"/>
                      </a:endParaRPr>
                    </a:p>
                  </a:txBody>
                  <a:tcPr marL="0" marR="0" marT="0"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05"/>
                  </a:ext>
                </a:extLst>
              </a:tr>
              <a:tr h="172072">
                <a:tc>
                  <a:txBody>
                    <a:bodyPr/>
                    <a:lstStyle/>
                    <a:p>
                      <a:pPr algn="ctr">
                        <a:lnSpc>
                          <a:spcPts val="1175"/>
                        </a:lnSpc>
                      </a:pPr>
                      <a:r>
                        <a:rPr sz="1100" spc="-10" dirty="0">
                          <a:latin typeface="Tahoma"/>
                          <a:cs typeface="Tahoma"/>
                        </a:rPr>
                        <a:t>Critical</a:t>
                      </a:r>
                      <a:r>
                        <a:rPr sz="1100" dirty="0">
                          <a:latin typeface="Tahoma"/>
                          <a:cs typeface="Tahoma"/>
                        </a:rPr>
                        <a:t> </a:t>
                      </a:r>
                      <a:r>
                        <a:rPr sz="1100" spc="-35" dirty="0">
                          <a:latin typeface="Tahoma"/>
                          <a:cs typeface="Tahoma"/>
                        </a:rPr>
                        <a:t>Value</a:t>
                      </a:r>
                      <a:r>
                        <a:rPr sz="1100" spc="5" dirty="0">
                          <a:latin typeface="Tahoma"/>
                          <a:cs typeface="Tahoma"/>
                        </a:rPr>
                        <a:t> </a:t>
                      </a:r>
                      <a:r>
                        <a:rPr sz="1100" spc="-55" dirty="0">
                          <a:latin typeface="Tahoma"/>
                          <a:cs typeface="Tahoma"/>
                        </a:rPr>
                        <a:t>(5%)</a:t>
                      </a:r>
                      <a:endParaRPr sz="1100">
                        <a:latin typeface="Tahoma"/>
                        <a:cs typeface="Tahoma"/>
                      </a:endParaRPr>
                    </a:p>
                  </a:txBody>
                  <a:tcPr marL="0" marR="0" marT="0" marB="0">
                    <a:lnL w="6350">
                      <a:solidFill>
                        <a:srgbClr val="000000"/>
                      </a:solidFill>
                      <a:prstDash val="solid"/>
                    </a:lnL>
                    <a:lnR w="6350">
                      <a:solidFill>
                        <a:srgbClr val="000000"/>
                      </a:solidFill>
                      <a:prstDash val="solid"/>
                    </a:lnR>
                  </a:tcPr>
                </a:tc>
                <a:tc>
                  <a:txBody>
                    <a:bodyPr/>
                    <a:lstStyle/>
                    <a:p>
                      <a:pPr algn="ctr">
                        <a:lnSpc>
                          <a:spcPts val="1175"/>
                        </a:lnSpc>
                      </a:pPr>
                      <a:r>
                        <a:rPr sz="1100" spc="-55" dirty="0">
                          <a:latin typeface="Tahoma"/>
                          <a:cs typeface="Tahoma"/>
                        </a:rPr>
                        <a:t>-2.884042</a:t>
                      </a:r>
                      <a:endParaRPr sz="1100">
                        <a:latin typeface="Tahoma"/>
                        <a:cs typeface="Tahoma"/>
                      </a:endParaRPr>
                    </a:p>
                  </a:txBody>
                  <a:tcPr marL="0" marR="0" marT="0"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06"/>
                  </a:ext>
                </a:extLst>
              </a:tr>
              <a:tr h="175448">
                <a:tc>
                  <a:txBody>
                    <a:bodyPr/>
                    <a:lstStyle/>
                    <a:p>
                      <a:pPr algn="ctr">
                        <a:lnSpc>
                          <a:spcPts val="1175"/>
                        </a:lnSpc>
                      </a:pPr>
                      <a:r>
                        <a:rPr sz="1100" spc="-10" dirty="0">
                          <a:latin typeface="Tahoma"/>
                          <a:cs typeface="Tahoma"/>
                        </a:rPr>
                        <a:t>Critical</a:t>
                      </a:r>
                      <a:r>
                        <a:rPr sz="1100" dirty="0">
                          <a:latin typeface="Tahoma"/>
                          <a:cs typeface="Tahoma"/>
                        </a:rPr>
                        <a:t> </a:t>
                      </a:r>
                      <a:r>
                        <a:rPr sz="1100" spc="-35" dirty="0">
                          <a:latin typeface="Tahoma"/>
                          <a:cs typeface="Tahoma"/>
                        </a:rPr>
                        <a:t>Value</a:t>
                      </a:r>
                      <a:r>
                        <a:rPr sz="1100" spc="5" dirty="0">
                          <a:latin typeface="Tahoma"/>
                          <a:cs typeface="Tahoma"/>
                        </a:rPr>
                        <a:t> </a:t>
                      </a:r>
                      <a:r>
                        <a:rPr sz="1100" spc="-55" dirty="0">
                          <a:latin typeface="Tahoma"/>
                          <a:cs typeface="Tahoma"/>
                        </a:rPr>
                        <a:t>(10%)</a:t>
                      </a:r>
                      <a:endParaRPr sz="1100">
                        <a:latin typeface="Tahoma"/>
                        <a:cs typeface="Tahoma"/>
                      </a:endParaRPr>
                    </a:p>
                  </a:txBody>
                  <a:tcPr marL="0" marR="0" marT="0" marB="0">
                    <a:lnL w="6350">
                      <a:solidFill>
                        <a:srgbClr val="000000"/>
                      </a:solidFill>
                      <a:prstDash val="solid"/>
                    </a:lnL>
                    <a:lnR w="6350">
                      <a:solidFill>
                        <a:srgbClr val="000000"/>
                      </a:solidFill>
                      <a:prstDash val="solid"/>
                    </a:lnR>
                    <a:lnB w="6350">
                      <a:solidFill>
                        <a:srgbClr val="000000"/>
                      </a:solidFill>
                      <a:prstDash val="solid"/>
                    </a:lnB>
                  </a:tcPr>
                </a:tc>
                <a:tc>
                  <a:txBody>
                    <a:bodyPr/>
                    <a:lstStyle/>
                    <a:p>
                      <a:pPr algn="ctr">
                        <a:lnSpc>
                          <a:spcPts val="1175"/>
                        </a:lnSpc>
                      </a:pPr>
                      <a:r>
                        <a:rPr sz="1100" spc="-55" dirty="0">
                          <a:latin typeface="Tahoma"/>
                          <a:cs typeface="Tahoma"/>
                        </a:rPr>
                        <a:t>-2.578770</a:t>
                      </a:r>
                      <a:endParaRPr sz="1100" dirty="0">
                        <a:latin typeface="Tahoma"/>
                        <a:cs typeface="Tahoma"/>
                      </a:endParaRPr>
                    </a:p>
                  </a:txBody>
                  <a:tcPr marL="0" marR="0" marT="0" marB="0">
                    <a:lnL w="6350">
                      <a:solidFill>
                        <a:srgbClr val="000000"/>
                      </a:solidFill>
                      <a:prstDash val="solid"/>
                    </a:lnL>
                    <a:lnR w="6350">
                      <a:solidFill>
                        <a:srgbClr val="000000"/>
                      </a:solidFill>
                      <a:prstDash val="solid"/>
                    </a:lnR>
                    <a:lnB w="6350">
                      <a:solidFill>
                        <a:srgbClr val="000000"/>
                      </a:solidFill>
                      <a:prstDash val="solid"/>
                    </a:lnB>
                  </a:tcPr>
                </a:tc>
                <a:extLst>
                  <a:ext uri="{0D108BD9-81ED-4DB2-BD59-A6C34878D82A}">
                    <a16:rowId xmlns:a16="http://schemas.microsoft.com/office/drawing/2014/main" val="10007"/>
                  </a:ext>
                </a:extLst>
              </a:tr>
            </a:tbl>
          </a:graphicData>
        </a:graphic>
      </p:graphicFrame>
      <p:sp>
        <p:nvSpPr>
          <p:cNvPr id="5" name="object 5"/>
          <p:cNvSpPr txBox="1"/>
          <p:nvPr/>
        </p:nvSpPr>
        <p:spPr>
          <a:xfrm>
            <a:off x="1231977" y="2345942"/>
            <a:ext cx="3753485" cy="617855"/>
          </a:xfrm>
          <a:prstGeom prst="rect">
            <a:avLst/>
          </a:prstGeom>
        </p:spPr>
        <p:txBody>
          <a:bodyPr vert="horz" wrap="square" lIns="0" tIns="55244" rIns="0" bIns="0" rtlCol="0">
            <a:spAutoFit/>
          </a:bodyPr>
          <a:lstStyle/>
          <a:p>
            <a:pPr marL="176530" indent="-139065">
              <a:spcBef>
                <a:spcPts val="434"/>
              </a:spcBef>
              <a:buClr>
                <a:srgbClr val="3333B2"/>
              </a:buClr>
              <a:buFont typeface="Lucida Sans Unicode"/>
              <a:buChar char="•"/>
              <a:tabLst>
                <a:tab pos="177165" algn="l"/>
              </a:tabLst>
            </a:pPr>
            <a:r>
              <a:rPr sz="1100" spc="-20" dirty="0">
                <a:latin typeface="Tahoma"/>
                <a:cs typeface="Tahoma"/>
              </a:rPr>
              <a:t>The</a:t>
            </a:r>
            <a:r>
              <a:rPr sz="1100" spc="15" dirty="0">
                <a:latin typeface="Tahoma"/>
                <a:cs typeface="Tahoma"/>
              </a:rPr>
              <a:t> </a:t>
            </a:r>
            <a:r>
              <a:rPr sz="1100" spc="-30" dirty="0">
                <a:latin typeface="Tahoma"/>
                <a:cs typeface="Tahoma"/>
              </a:rPr>
              <a:t>test</a:t>
            </a:r>
            <a:r>
              <a:rPr sz="1100" spc="20" dirty="0">
                <a:latin typeface="Tahoma"/>
                <a:cs typeface="Tahoma"/>
              </a:rPr>
              <a:t> </a:t>
            </a:r>
            <a:r>
              <a:rPr sz="1100" spc="-15" dirty="0">
                <a:latin typeface="Tahoma"/>
                <a:cs typeface="Tahoma"/>
              </a:rPr>
              <a:t>statistic</a:t>
            </a:r>
            <a:r>
              <a:rPr sz="1100" spc="15" dirty="0">
                <a:latin typeface="Tahoma"/>
                <a:cs typeface="Tahoma"/>
              </a:rPr>
              <a:t> </a:t>
            </a:r>
            <a:r>
              <a:rPr sz="1100" spc="-35" dirty="0">
                <a:latin typeface="Tahoma"/>
                <a:cs typeface="Tahoma"/>
              </a:rPr>
              <a:t>is</a:t>
            </a:r>
            <a:r>
              <a:rPr sz="1100" spc="15" dirty="0">
                <a:latin typeface="Tahoma"/>
                <a:cs typeface="Tahoma"/>
              </a:rPr>
              <a:t> </a:t>
            </a:r>
            <a:r>
              <a:rPr sz="1100" spc="-55" dirty="0">
                <a:latin typeface="Tahoma"/>
                <a:cs typeface="Tahoma"/>
              </a:rPr>
              <a:t>a</a:t>
            </a:r>
            <a:r>
              <a:rPr sz="1100" spc="20" dirty="0">
                <a:latin typeface="Tahoma"/>
                <a:cs typeface="Tahoma"/>
              </a:rPr>
              <a:t> </a:t>
            </a:r>
            <a:r>
              <a:rPr sz="1100" spc="-50" dirty="0">
                <a:latin typeface="Tahoma"/>
                <a:cs typeface="Tahoma"/>
              </a:rPr>
              <a:t>negative</a:t>
            </a:r>
            <a:r>
              <a:rPr sz="1100" spc="20" dirty="0">
                <a:latin typeface="Tahoma"/>
                <a:cs typeface="Tahoma"/>
              </a:rPr>
              <a:t> </a:t>
            </a:r>
            <a:r>
              <a:rPr sz="1100" spc="-50" dirty="0">
                <a:latin typeface="Tahoma"/>
                <a:cs typeface="Tahoma"/>
              </a:rPr>
              <a:t>number.</a:t>
            </a:r>
            <a:endParaRPr sz="1100">
              <a:latin typeface="Tahoma"/>
              <a:cs typeface="Tahoma"/>
            </a:endParaRPr>
          </a:p>
          <a:p>
            <a:pPr marL="176530" marR="30480" indent="-139065">
              <a:lnSpc>
                <a:spcPct val="102600"/>
              </a:lnSpc>
              <a:spcBef>
                <a:spcPts val="300"/>
              </a:spcBef>
              <a:buClr>
                <a:srgbClr val="3333B2"/>
              </a:buClr>
              <a:buFont typeface="Lucida Sans Unicode"/>
              <a:buChar char="•"/>
              <a:tabLst>
                <a:tab pos="177165" algn="l"/>
              </a:tabLst>
            </a:pPr>
            <a:r>
              <a:rPr sz="1100" spc="-20" dirty="0">
                <a:latin typeface="Tahoma"/>
                <a:cs typeface="Tahoma"/>
              </a:rPr>
              <a:t>The</a:t>
            </a:r>
            <a:r>
              <a:rPr sz="1100" spc="20" dirty="0">
                <a:latin typeface="Tahoma"/>
                <a:cs typeface="Tahoma"/>
              </a:rPr>
              <a:t> </a:t>
            </a:r>
            <a:r>
              <a:rPr sz="1100" spc="-65" dirty="0">
                <a:latin typeface="Tahoma"/>
                <a:cs typeface="Tahoma"/>
              </a:rPr>
              <a:t>more</a:t>
            </a:r>
            <a:r>
              <a:rPr sz="1100" spc="20" dirty="0">
                <a:latin typeface="Tahoma"/>
                <a:cs typeface="Tahoma"/>
              </a:rPr>
              <a:t> </a:t>
            </a:r>
            <a:r>
              <a:rPr sz="1100" spc="-50" dirty="0">
                <a:latin typeface="Tahoma"/>
                <a:cs typeface="Tahoma"/>
              </a:rPr>
              <a:t>negative</a:t>
            </a:r>
            <a:r>
              <a:rPr sz="1100" spc="25" dirty="0">
                <a:latin typeface="Tahoma"/>
                <a:cs typeface="Tahoma"/>
              </a:rPr>
              <a:t> </a:t>
            </a:r>
            <a:r>
              <a:rPr sz="1100" spc="15" dirty="0">
                <a:latin typeface="Tahoma"/>
                <a:cs typeface="Tahoma"/>
              </a:rPr>
              <a:t>it</a:t>
            </a:r>
            <a:r>
              <a:rPr sz="1100" spc="20" dirty="0">
                <a:latin typeface="Tahoma"/>
                <a:cs typeface="Tahoma"/>
              </a:rPr>
              <a:t> </a:t>
            </a:r>
            <a:r>
              <a:rPr sz="1100" spc="-35" dirty="0">
                <a:latin typeface="Tahoma"/>
                <a:cs typeface="Tahoma"/>
              </a:rPr>
              <a:t>is,</a:t>
            </a:r>
            <a:r>
              <a:rPr sz="1100" spc="20" dirty="0">
                <a:latin typeface="Tahoma"/>
                <a:cs typeface="Tahoma"/>
              </a:rPr>
              <a:t> </a:t>
            </a:r>
            <a:r>
              <a:rPr sz="1100" spc="-40" dirty="0">
                <a:latin typeface="Tahoma"/>
                <a:cs typeface="Tahoma"/>
              </a:rPr>
              <a:t>the</a:t>
            </a:r>
            <a:r>
              <a:rPr sz="1100" spc="20" dirty="0">
                <a:latin typeface="Tahoma"/>
                <a:cs typeface="Tahoma"/>
              </a:rPr>
              <a:t> </a:t>
            </a:r>
            <a:r>
              <a:rPr sz="1100" spc="-45" dirty="0">
                <a:latin typeface="Tahoma"/>
                <a:cs typeface="Tahoma"/>
              </a:rPr>
              <a:t>stronger</a:t>
            </a:r>
            <a:r>
              <a:rPr sz="1100" spc="20" dirty="0">
                <a:latin typeface="Tahoma"/>
                <a:cs typeface="Tahoma"/>
              </a:rPr>
              <a:t> </a:t>
            </a:r>
            <a:r>
              <a:rPr sz="1100" spc="-40" dirty="0">
                <a:latin typeface="Tahoma"/>
                <a:cs typeface="Tahoma"/>
              </a:rPr>
              <a:t>the</a:t>
            </a:r>
            <a:r>
              <a:rPr sz="1100" spc="20" dirty="0">
                <a:latin typeface="Tahoma"/>
                <a:cs typeface="Tahoma"/>
              </a:rPr>
              <a:t> </a:t>
            </a:r>
            <a:r>
              <a:rPr sz="1100" spc="-40" dirty="0">
                <a:latin typeface="Tahoma"/>
                <a:cs typeface="Tahoma"/>
              </a:rPr>
              <a:t>rejection</a:t>
            </a:r>
            <a:r>
              <a:rPr sz="1100" spc="20" dirty="0">
                <a:latin typeface="Tahoma"/>
                <a:cs typeface="Tahoma"/>
              </a:rPr>
              <a:t> </a:t>
            </a:r>
            <a:r>
              <a:rPr sz="1100" spc="-35" dirty="0">
                <a:latin typeface="Tahoma"/>
                <a:cs typeface="Tahoma"/>
              </a:rPr>
              <a:t>of</a:t>
            </a:r>
            <a:r>
              <a:rPr sz="1100" spc="20" dirty="0">
                <a:latin typeface="Tahoma"/>
                <a:cs typeface="Tahoma"/>
              </a:rPr>
              <a:t> </a:t>
            </a:r>
            <a:r>
              <a:rPr sz="1100" spc="-40" dirty="0">
                <a:latin typeface="Tahoma"/>
                <a:cs typeface="Tahoma"/>
              </a:rPr>
              <a:t>the</a:t>
            </a:r>
            <a:r>
              <a:rPr sz="1100" spc="20" dirty="0">
                <a:latin typeface="Tahoma"/>
                <a:cs typeface="Tahoma"/>
              </a:rPr>
              <a:t> </a:t>
            </a:r>
            <a:r>
              <a:rPr sz="1100" spc="-25" dirty="0">
                <a:latin typeface="Tahoma"/>
                <a:cs typeface="Tahoma"/>
              </a:rPr>
              <a:t>null </a:t>
            </a:r>
            <a:r>
              <a:rPr sz="1100" spc="-330" dirty="0">
                <a:latin typeface="Tahoma"/>
                <a:cs typeface="Tahoma"/>
              </a:rPr>
              <a:t> </a:t>
            </a:r>
            <a:r>
              <a:rPr sz="1100" spc="-45" dirty="0">
                <a:latin typeface="Tahoma"/>
                <a:cs typeface="Tahoma"/>
              </a:rPr>
              <a:t>hypothesis.</a:t>
            </a:r>
            <a:endParaRPr sz="1100">
              <a:latin typeface="Tahoma"/>
              <a:cs typeface="Tahoma"/>
            </a:endParaRPr>
          </a:p>
        </p:txBody>
      </p:sp>
    </p:spTree>
  </p:cSld>
  <p:clrMapOvr>
    <a:masterClrMapping/>
  </p:clrMapOvr>
  <p:transition>
    <p:cut/>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B5DED-EA81-4942-91B7-626FA3D11F76}"/>
              </a:ext>
            </a:extLst>
          </p:cNvPr>
          <p:cNvSpPr>
            <a:spLocks noGrp="1"/>
          </p:cNvSpPr>
          <p:nvPr>
            <p:ph type="title"/>
          </p:nvPr>
        </p:nvSpPr>
        <p:spPr/>
        <p:txBody>
          <a:bodyPr/>
          <a:lstStyle/>
          <a:p>
            <a:r>
              <a:rPr lang="en-US" dirty="0"/>
              <a:t>Lag-1</a:t>
            </a:r>
            <a:endParaRPr lang="en-IN" dirty="0"/>
          </a:p>
        </p:txBody>
      </p:sp>
      <p:pic>
        <p:nvPicPr>
          <p:cNvPr id="4098" name="Picture 2">
            <a:extLst>
              <a:ext uri="{FF2B5EF4-FFF2-40B4-BE49-F238E27FC236}">
                <a16:creationId xmlns:a16="http://schemas.microsoft.com/office/drawing/2014/main" id="{2A4AEEF2-1F7B-452C-9338-E205B84F60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2556" y="515290"/>
            <a:ext cx="3348038" cy="24301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174605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631E3-5A58-44C7-BDF1-DB0C38AE9DB6}"/>
              </a:ext>
            </a:extLst>
          </p:cNvPr>
          <p:cNvSpPr>
            <a:spLocks noGrp="1"/>
          </p:cNvSpPr>
          <p:nvPr>
            <p:ph type="title"/>
          </p:nvPr>
        </p:nvSpPr>
        <p:spPr/>
        <p:txBody>
          <a:bodyPr/>
          <a:lstStyle/>
          <a:p>
            <a:r>
              <a:rPr lang="en-US" dirty="0"/>
              <a:t>Rolling mean and variance plot</a:t>
            </a:r>
            <a:endParaRPr lang="en-IN" dirty="0"/>
          </a:p>
        </p:txBody>
      </p:sp>
      <p:pic>
        <p:nvPicPr>
          <p:cNvPr id="5122" name="Picture 2">
            <a:extLst>
              <a:ext uri="{FF2B5EF4-FFF2-40B4-BE49-F238E27FC236}">
                <a16:creationId xmlns:a16="http://schemas.microsoft.com/office/drawing/2014/main" id="{FDBE42BD-C6E6-4B23-92E1-099C7F4575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1747" y="995553"/>
            <a:ext cx="2530117" cy="1638300"/>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23935010-F8CB-40D1-8EE4-3F9810FB46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2133" y="995553"/>
            <a:ext cx="2530117" cy="1638300"/>
          </a:xfrm>
          <a:prstGeom prst="rect">
            <a:avLst/>
          </a:prstGeom>
          <a:noFill/>
          <a:extLst>
            <a:ext uri="{909E8E84-426E-40DD-AFC4-6F175D3DCCD1}">
              <a14:hiddenFill xmlns:a14="http://schemas.microsoft.com/office/drawing/2010/main">
                <a:solidFill>
                  <a:srgbClr val="FFFFFF"/>
                </a:solidFill>
              </a14:hiddenFill>
            </a:ext>
          </a:extLst>
        </p:spPr>
      </p:pic>
      <p:sp>
        <p:nvSpPr>
          <p:cNvPr id="6" name="object 4">
            <a:extLst>
              <a:ext uri="{FF2B5EF4-FFF2-40B4-BE49-F238E27FC236}">
                <a16:creationId xmlns:a16="http://schemas.microsoft.com/office/drawing/2014/main" id="{3B54C6BB-4A88-4914-A621-0BC86F7B4143}"/>
              </a:ext>
            </a:extLst>
          </p:cNvPr>
          <p:cNvSpPr txBox="1"/>
          <p:nvPr/>
        </p:nvSpPr>
        <p:spPr>
          <a:xfrm>
            <a:off x="425577" y="2634743"/>
            <a:ext cx="2312670" cy="135293"/>
          </a:xfrm>
          <a:prstGeom prst="rect">
            <a:avLst/>
          </a:prstGeom>
        </p:spPr>
        <p:txBody>
          <a:bodyPr vert="horz" wrap="square" lIns="0" tIns="12065" rIns="0" bIns="0" rtlCol="0">
            <a:spAutoFit/>
          </a:bodyPr>
          <a:lstStyle/>
          <a:p>
            <a:pPr marL="12700">
              <a:spcBef>
                <a:spcPts val="95"/>
              </a:spcBef>
            </a:pPr>
            <a:r>
              <a:rPr sz="800" spc="5" dirty="0">
                <a:latin typeface="Tahoma"/>
                <a:cs typeface="Tahoma"/>
              </a:rPr>
              <a:t>Rolling</a:t>
            </a:r>
            <a:r>
              <a:rPr sz="800" spc="35" dirty="0">
                <a:latin typeface="Tahoma"/>
                <a:cs typeface="Tahoma"/>
              </a:rPr>
              <a:t> </a:t>
            </a:r>
            <a:r>
              <a:rPr sz="800" dirty="0">
                <a:latin typeface="Tahoma"/>
                <a:cs typeface="Tahoma"/>
              </a:rPr>
              <a:t>statistics</a:t>
            </a:r>
            <a:r>
              <a:rPr sz="800" spc="35" dirty="0">
                <a:latin typeface="Tahoma"/>
                <a:cs typeface="Tahoma"/>
              </a:rPr>
              <a:t> </a:t>
            </a:r>
            <a:r>
              <a:rPr sz="800" spc="5" dirty="0">
                <a:latin typeface="Tahoma"/>
                <a:cs typeface="Tahoma"/>
              </a:rPr>
              <a:t>with</a:t>
            </a:r>
            <a:r>
              <a:rPr sz="800" spc="40" dirty="0">
                <a:latin typeface="Tahoma"/>
                <a:cs typeface="Tahoma"/>
              </a:rPr>
              <a:t> </a:t>
            </a:r>
            <a:r>
              <a:rPr sz="800" spc="-5" dirty="0">
                <a:latin typeface="Tahoma"/>
                <a:cs typeface="Tahoma"/>
              </a:rPr>
              <a:t>sliding</a:t>
            </a:r>
            <a:r>
              <a:rPr sz="800" spc="35" dirty="0">
                <a:latin typeface="Tahoma"/>
                <a:cs typeface="Tahoma"/>
              </a:rPr>
              <a:t> </a:t>
            </a:r>
            <a:r>
              <a:rPr sz="800" spc="-15" dirty="0">
                <a:latin typeface="Tahoma"/>
                <a:cs typeface="Tahoma"/>
              </a:rPr>
              <a:t>window</a:t>
            </a:r>
            <a:r>
              <a:rPr sz="800" spc="40" dirty="0">
                <a:latin typeface="Tahoma"/>
                <a:cs typeface="Tahoma"/>
              </a:rPr>
              <a:t> </a:t>
            </a:r>
            <a:r>
              <a:rPr sz="800" spc="-5" dirty="0">
                <a:latin typeface="Tahoma"/>
                <a:cs typeface="Tahoma"/>
              </a:rPr>
              <a:t>of</a:t>
            </a:r>
            <a:r>
              <a:rPr sz="800" spc="35" dirty="0">
                <a:latin typeface="Tahoma"/>
                <a:cs typeface="Tahoma"/>
              </a:rPr>
              <a:t> </a:t>
            </a:r>
            <a:r>
              <a:rPr lang="en-US" sz="800" spc="-15" dirty="0">
                <a:latin typeface="Tahoma"/>
                <a:cs typeface="Tahoma"/>
              </a:rPr>
              <a:t>5</a:t>
            </a:r>
            <a:r>
              <a:rPr sz="800" spc="35" dirty="0">
                <a:latin typeface="Tahoma"/>
                <a:cs typeface="Tahoma"/>
              </a:rPr>
              <a:t> </a:t>
            </a:r>
            <a:r>
              <a:rPr sz="800" spc="-5" dirty="0">
                <a:latin typeface="Tahoma"/>
                <a:cs typeface="Tahoma"/>
              </a:rPr>
              <a:t>months</a:t>
            </a:r>
            <a:endParaRPr sz="800" dirty="0">
              <a:latin typeface="Tahoma"/>
              <a:cs typeface="Tahoma"/>
            </a:endParaRPr>
          </a:p>
        </p:txBody>
      </p:sp>
      <p:sp>
        <p:nvSpPr>
          <p:cNvPr id="7" name="object 4">
            <a:extLst>
              <a:ext uri="{FF2B5EF4-FFF2-40B4-BE49-F238E27FC236}">
                <a16:creationId xmlns:a16="http://schemas.microsoft.com/office/drawing/2014/main" id="{74BD78A7-7EAB-47B5-826E-8CD84B0929EC}"/>
              </a:ext>
            </a:extLst>
          </p:cNvPr>
          <p:cNvSpPr txBox="1"/>
          <p:nvPr/>
        </p:nvSpPr>
        <p:spPr>
          <a:xfrm>
            <a:off x="3449194" y="2634742"/>
            <a:ext cx="2312670" cy="135293"/>
          </a:xfrm>
          <a:prstGeom prst="rect">
            <a:avLst/>
          </a:prstGeom>
        </p:spPr>
        <p:txBody>
          <a:bodyPr vert="horz" wrap="square" lIns="0" tIns="12065" rIns="0" bIns="0" rtlCol="0">
            <a:spAutoFit/>
          </a:bodyPr>
          <a:lstStyle/>
          <a:p>
            <a:pPr marL="12700">
              <a:spcBef>
                <a:spcPts val="95"/>
              </a:spcBef>
            </a:pPr>
            <a:r>
              <a:rPr sz="800" spc="5" dirty="0">
                <a:latin typeface="Tahoma"/>
                <a:cs typeface="Tahoma"/>
              </a:rPr>
              <a:t>Rolling</a:t>
            </a:r>
            <a:r>
              <a:rPr sz="800" spc="35" dirty="0">
                <a:latin typeface="Tahoma"/>
                <a:cs typeface="Tahoma"/>
              </a:rPr>
              <a:t> </a:t>
            </a:r>
            <a:r>
              <a:rPr sz="800" dirty="0">
                <a:latin typeface="Tahoma"/>
                <a:cs typeface="Tahoma"/>
              </a:rPr>
              <a:t>statistics</a:t>
            </a:r>
            <a:r>
              <a:rPr sz="800" spc="35" dirty="0">
                <a:latin typeface="Tahoma"/>
                <a:cs typeface="Tahoma"/>
              </a:rPr>
              <a:t> </a:t>
            </a:r>
            <a:r>
              <a:rPr sz="800" spc="5" dirty="0">
                <a:latin typeface="Tahoma"/>
                <a:cs typeface="Tahoma"/>
              </a:rPr>
              <a:t>with</a:t>
            </a:r>
            <a:r>
              <a:rPr sz="800" spc="40" dirty="0">
                <a:latin typeface="Tahoma"/>
                <a:cs typeface="Tahoma"/>
              </a:rPr>
              <a:t> </a:t>
            </a:r>
            <a:r>
              <a:rPr sz="800" spc="-5" dirty="0">
                <a:latin typeface="Tahoma"/>
                <a:cs typeface="Tahoma"/>
              </a:rPr>
              <a:t>sliding</a:t>
            </a:r>
            <a:r>
              <a:rPr sz="800" spc="35" dirty="0">
                <a:latin typeface="Tahoma"/>
                <a:cs typeface="Tahoma"/>
              </a:rPr>
              <a:t> </a:t>
            </a:r>
            <a:r>
              <a:rPr sz="800" spc="-15" dirty="0">
                <a:latin typeface="Tahoma"/>
                <a:cs typeface="Tahoma"/>
              </a:rPr>
              <a:t>window</a:t>
            </a:r>
            <a:r>
              <a:rPr sz="800" spc="40" dirty="0">
                <a:latin typeface="Tahoma"/>
                <a:cs typeface="Tahoma"/>
              </a:rPr>
              <a:t> </a:t>
            </a:r>
            <a:r>
              <a:rPr sz="800" spc="-5" dirty="0">
                <a:latin typeface="Tahoma"/>
                <a:cs typeface="Tahoma"/>
              </a:rPr>
              <a:t>of</a:t>
            </a:r>
            <a:r>
              <a:rPr sz="800" spc="35" dirty="0">
                <a:latin typeface="Tahoma"/>
                <a:cs typeface="Tahoma"/>
              </a:rPr>
              <a:t> </a:t>
            </a:r>
            <a:r>
              <a:rPr lang="en-US" sz="800" spc="35" dirty="0">
                <a:latin typeface="Tahoma"/>
                <a:cs typeface="Tahoma"/>
              </a:rPr>
              <a:t>1</a:t>
            </a:r>
            <a:r>
              <a:rPr lang="en-US" sz="800" spc="-15" dirty="0">
                <a:latin typeface="Tahoma"/>
                <a:cs typeface="Tahoma"/>
              </a:rPr>
              <a:t>2</a:t>
            </a:r>
            <a:r>
              <a:rPr sz="800" spc="35" dirty="0">
                <a:latin typeface="Tahoma"/>
                <a:cs typeface="Tahoma"/>
              </a:rPr>
              <a:t> </a:t>
            </a:r>
            <a:r>
              <a:rPr sz="800" spc="-5" dirty="0">
                <a:latin typeface="Tahoma"/>
                <a:cs typeface="Tahoma"/>
              </a:rPr>
              <a:t>months</a:t>
            </a:r>
            <a:endParaRPr sz="800" dirty="0">
              <a:latin typeface="Tahoma"/>
              <a:cs typeface="Tahoma"/>
            </a:endParaRPr>
          </a:p>
        </p:txBody>
      </p:sp>
      <p:sp>
        <p:nvSpPr>
          <p:cNvPr id="4" name="TextBox 3">
            <a:extLst>
              <a:ext uri="{FF2B5EF4-FFF2-40B4-BE49-F238E27FC236}">
                <a16:creationId xmlns:a16="http://schemas.microsoft.com/office/drawing/2014/main" id="{7A350D6E-AFAA-4E97-AC1E-F7E1085ACF85}"/>
              </a:ext>
            </a:extLst>
          </p:cNvPr>
          <p:cNvSpPr txBox="1"/>
          <p:nvPr/>
        </p:nvSpPr>
        <p:spPr>
          <a:xfrm>
            <a:off x="3990975" y="2873375"/>
            <a:ext cx="1467068" cy="230832"/>
          </a:xfrm>
          <a:prstGeom prst="rect">
            <a:avLst/>
          </a:prstGeom>
          <a:noFill/>
        </p:spPr>
        <p:txBody>
          <a:bodyPr wrap="none" rtlCol="0">
            <a:spAutoFit/>
          </a:bodyPr>
          <a:lstStyle/>
          <a:p>
            <a:r>
              <a:rPr lang="en-US" sz="900" dirty="0">
                <a:solidFill>
                  <a:srgbClr val="FF0000"/>
                </a:solidFill>
              </a:rPr>
              <a:t>Mean is constant over time</a:t>
            </a:r>
            <a:endParaRPr lang="en-IN" sz="900" dirty="0">
              <a:solidFill>
                <a:srgbClr val="FF0000"/>
              </a:solidFill>
            </a:endParaRPr>
          </a:p>
        </p:txBody>
      </p:sp>
    </p:spTree>
    <p:extLst>
      <p:ext uri="{BB962C8B-B14F-4D97-AF65-F5344CB8AC3E}">
        <p14:creationId xmlns:p14="http://schemas.microsoft.com/office/powerpoint/2010/main" val="181151191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1922387" y="198524"/>
            <a:ext cx="2751455" cy="232756"/>
          </a:xfrm>
          <a:prstGeom prst="rect">
            <a:avLst/>
          </a:prstGeom>
        </p:spPr>
        <p:txBody>
          <a:bodyPr vert="horz" wrap="square" lIns="0" tIns="17145" rIns="0" bIns="0" rtlCol="0">
            <a:spAutoFit/>
          </a:bodyPr>
          <a:lstStyle/>
          <a:p>
            <a:pPr marL="12700">
              <a:spcBef>
                <a:spcPts val="135"/>
              </a:spcBef>
            </a:pPr>
            <a:r>
              <a:rPr sz="1400" spc="-35" dirty="0">
                <a:solidFill>
                  <a:srgbClr val="3333B2"/>
                </a:solidFill>
                <a:latin typeface="Tahoma"/>
                <a:cs typeface="Tahoma"/>
              </a:rPr>
              <a:t>Stationarized</a:t>
            </a:r>
            <a:r>
              <a:rPr sz="1400" spc="30" dirty="0">
                <a:solidFill>
                  <a:srgbClr val="3333B2"/>
                </a:solidFill>
                <a:latin typeface="Tahoma"/>
                <a:cs typeface="Tahoma"/>
              </a:rPr>
              <a:t> </a:t>
            </a:r>
            <a:r>
              <a:rPr sz="1400" spc="-10" dirty="0">
                <a:solidFill>
                  <a:srgbClr val="3333B2"/>
                </a:solidFill>
                <a:latin typeface="Tahoma"/>
                <a:cs typeface="Tahoma"/>
              </a:rPr>
              <a:t>Time</a:t>
            </a:r>
            <a:r>
              <a:rPr sz="1400" spc="30" dirty="0">
                <a:solidFill>
                  <a:srgbClr val="3333B2"/>
                </a:solidFill>
                <a:latin typeface="Tahoma"/>
                <a:cs typeface="Tahoma"/>
              </a:rPr>
              <a:t> </a:t>
            </a:r>
            <a:r>
              <a:rPr sz="1400" spc="-65" dirty="0">
                <a:solidFill>
                  <a:srgbClr val="3333B2"/>
                </a:solidFill>
                <a:latin typeface="Tahoma"/>
                <a:cs typeface="Tahoma"/>
              </a:rPr>
              <a:t>Series:</a:t>
            </a:r>
            <a:r>
              <a:rPr sz="1400" spc="190" dirty="0">
                <a:solidFill>
                  <a:srgbClr val="3333B2"/>
                </a:solidFill>
                <a:latin typeface="Tahoma"/>
                <a:cs typeface="Tahoma"/>
              </a:rPr>
              <a:t> </a:t>
            </a:r>
            <a:r>
              <a:rPr sz="1400" spc="50" dirty="0">
                <a:solidFill>
                  <a:srgbClr val="3333B2"/>
                </a:solidFill>
                <a:latin typeface="Tahoma"/>
                <a:cs typeface="Tahoma"/>
              </a:rPr>
              <a:t>ACF</a:t>
            </a:r>
            <a:r>
              <a:rPr sz="1400" spc="30" dirty="0">
                <a:solidFill>
                  <a:srgbClr val="3333B2"/>
                </a:solidFill>
                <a:latin typeface="Tahoma"/>
                <a:cs typeface="Tahoma"/>
              </a:rPr>
              <a:t> </a:t>
            </a:r>
            <a:r>
              <a:rPr sz="1400" spc="25" dirty="0">
                <a:solidFill>
                  <a:srgbClr val="3333B2"/>
                </a:solidFill>
                <a:latin typeface="Tahoma"/>
                <a:cs typeface="Tahoma"/>
              </a:rPr>
              <a:t>Plot</a:t>
            </a:r>
            <a:endParaRPr sz="1400">
              <a:latin typeface="Tahoma"/>
              <a:cs typeface="Tahoma"/>
            </a:endParaRPr>
          </a:p>
        </p:txBody>
      </p:sp>
      <p:pic>
        <p:nvPicPr>
          <p:cNvPr id="6148" name="Picture 4">
            <a:extLst>
              <a:ext uri="{FF2B5EF4-FFF2-40B4-BE49-F238E27FC236}">
                <a16:creationId xmlns:a16="http://schemas.microsoft.com/office/drawing/2014/main" id="{A6C81F71-6F93-4D89-A047-D8801072BF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1042" y="663575"/>
            <a:ext cx="3352800" cy="232931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cut/>
  </p:transition>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93228" y="198524"/>
            <a:ext cx="2780665" cy="232756"/>
          </a:xfrm>
          <a:prstGeom prst="rect">
            <a:avLst/>
          </a:prstGeom>
        </p:spPr>
        <p:txBody>
          <a:bodyPr vert="horz" wrap="square" lIns="0" tIns="17145" rIns="0" bIns="0" rtlCol="0">
            <a:spAutoFit/>
          </a:bodyPr>
          <a:lstStyle/>
          <a:p>
            <a:pPr marL="12700">
              <a:spcBef>
                <a:spcPts val="135"/>
              </a:spcBef>
            </a:pPr>
            <a:r>
              <a:rPr spc="-35" dirty="0"/>
              <a:t>Stationarized</a:t>
            </a:r>
            <a:r>
              <a:rPr spc="30" dirty="0"/>
              <a:t> </a:t>
            </a:r>
            <a:r>
              <a:rPr spc="-10" dirty="0"/>
              <a:t>Time</a:t>
            </a:r>
            <a:r>
              <a:rPr spc="30" dirty="0"/>
              <a:t> </a:t>
            </a:r>
            <a:r>
              <a:rPr spc="-65" dirty="0"/>
              <a:t>Series:</a:t>
            </a:r>
            <a:r>
              <a:rPr spc="190" dirty="0"/>
              <a:t> </a:t>
            </a:r>
            <a:r>
              <a:rPr spc="70" dirty="0"/>
              <a:t>ADF</a:t>
            </a:r>
            <a:r>
              <a:rPr spc="30" dirty="0"/>
              <a:t> </a:t>
            </a:r>
            <a:r>
              <a:rPr spc="-40" dirty="0"/>
              <a:t>Test</a:t>
            </a:r>
          </a:p>
        </p:txBody>
      </p:sp>
      <p:sp>
        <p:nvSpPr>
          <p:cNvPr id="3" name="object 3"/>
          <p:cNvSpPr txBox="1"/>
          <p:nvPr/>
        </p:nvSpPr>
        <p:spPr>
          <a:xfrm>
            <a:off x="1257376" y="628814"/>
            <a:ext cx="2532380" cy="180819"/>
          </a:xfrm>
          <a:prstGeom prst="rect">
            <a:avLst/>
          </a:prstGeom>
        </p:spPr>
        <p:txBody>
          <a:bodyPr vert="horz" wrap="square" lIns="0" tIns="11430" rIns="0" bIns="0" rtlCol="0">
            <a:spAutoFit/>
          </a:bodyPr>
          <a:lstStyle/>
          <a:p>
            <a:pPr marL="151130" indent="-139065">
              <a:spcBef>
                <a:spcPts val="90"/>
              </a:spcBef>
              <a:buClr>
                <a:srgbClr val="3333B2"/>
              </a:buClr>
              <a:buFont typeface="Lucida Sans Unicode"/>
              <a:buChar char="•"/>
              <a:tabLst>
                <a:tab pos="151765" algn="l"/>
              </a:tabLst>
            </a:pPr>
            <a:r>
              <a:rPr sz="1100" spc="-35" dirty="0">
                <a:latin typeface="Tahoma"/>
                <a:cs typeface="Tahoma"/>
              </a:rPr>
              <a:t>Results</a:t>
            </a:r>
            <a:r>
              <a:rPr sz="1100" spc="20" dirty="0">
                <a:latin typeface="Tahoma"/>
                <a:cs typeface="Tahoma"/>
              </a:rPr>
              <a:t> </a:t>
            </a:r>
            <a:r>
              <a:rPr sz="1100" spc="-35" dirty="0">
                <a:latin typeface="Tahoma"/>
                <a:cs typeface="Tahoma"/>
              </a:rPr>
              <a:t>of</a:t>
            </a:r>
            <a:r>
              <a:rPr sz="1100" spc="25" dirty="0">
                <a:latin typeface="Tahoma"/>
                <a:cs typeface="Tahoma"/>
              </a:rPr>
              <a:t> </a:t>
            </a:r>
            <a:r>
              <a:rPr sz="1100" spc="-45" dirty="0">
                <a:latin typeface="Tahoma"/>
                <a:cs typeface="Tahoma"/>
              </a:rPr>
              <a:t>Augmented</a:t>
            </a:r>
            <a:r>
              <a:rPr sz="1100" spc="20" dirty="0">
                <a:latin typeface="Tahoma"/>
                <a:cs typeface="Tahoma"/>
              </a:rPr>
              <a:t> </a:t>
            </a:r>
            <a:r>
              <a:rPr sz="1100" spc="-30" dirty="0">
                <a:latin typeface="Tahoma"/>
                <a:cs typeface="Tahoma"/>
              </a:rPr>
              <a:t>Dickey-Fuller</a:t>
            </a:r>
            <a:r>
              <a:rPr sz="1100" spc="25" dirty="0">
                <a:latin typeface="Tahoma"/>
                <a:cs typeface="Tahoma"/>
              </a:rPr>
              <a:t> </a:t>
            </a:r>
            <a:r>
              <a:rPr sz="1100" spc="-35" dirty="0">
                <a:latin typeface="Tahoma"/>
                <a:cs typeface="Tahoma"/>
              </a:rPr>
              <a:t>Test</a:t>
            </a:r>
            <a:endParaRPr sz="1100">
              <a:latin typeface="Tahoma"/>
              <a:cs typeface="Tahoma"/>
            </a:endParaRPr>
          </a:p>
        </p:txBody>
      </p:sp>
      <p:graphicFrame>
        <p:nvGraphicFramePr>
          <p:cNvPr id="4" name="object 4"/>
          <p:cNvGraphicFramePr>
            <a:graphicFrameLocks noGrp="1"/>
          </p:cNvGraphicFramePr>
          <p:nvPr>
            <p:extLst>
              <p:ext uri="{D42A27DB-BD31-4B8C-83A1-F6EECF244321}">
                <p14:modId xmlns:p14="http://schemas.microsoft.com/office/powerpoint/2010/main" val="1412266640"/>
              </p:ext>
            </p:extLst>
          </p:nvPr>
        </p:nvGraphicFramePr>
        <p:xfrm>
          <a:off x="1854212" y="895579"/>
          <a:ext cx="2715260" cy="1374066"/>
        </p:xfrm>
        <a:graphic>
          <a:graphicData uri="http://schemas.openxmlformats.org/drawingml/2006/table">
            <a:tbl>
              <a:tblPr firstRow="1" bandRow="1">
                <a:tableStyleId>{2D5ABB26-0587-4C30-8999-92F81FD0307C}</a:tableStyleId>
              </a:tblPr>
              <a:tblGrid>
                <a:gridCol w="1896110">
                  <a:extLst>
                    <a:ext uri="{9D8B030D-6E8A-4147-A177-3AD203B41FA5}">
                      <a16:colId xmlns:a16="http://schemas.microsoft.com/office/drawing/2014/main" val="20000"/>
                    </a:ext>
                  </a:extLst>
                </a:gridCol>
                <a:gridCol w="819150">
                  <a:extLst>
                    <a:ext uri="{9D8B030D-6E8A-4147-A177-3AD203B41FA5}">
                      <a16:colId xmlns:a16="http://schemas.microsoft.com/office/drawing/2014/main" val="20001"/>
                    </a:ext>
                  </a:extLst>
                </a:gridCol>
              </a:tblGrid>
              <a:tr h="177126">
                <a:tc>
                  <a:txBody>
                    <a:bodyPr/>
                    <a:lstStyle/>
                    <a:p>
                      <a:pPr algn="ctr">
                        <a:lnSpc>
                          <a:spcPts val="1190"/>
                        </a:lnSpc>
                      </a:pPr>
                      <a:r>
                        <a:rPr sz="1100" b="1" spc="10" dirty="0">
                          <a:latin typeface="Arial"/>
                          <a:cs typeface="Arial"/>
                        </a:rPr>
                        <a:t>Item</a:t>
                      </a:r>
                      <a:endParaRPr sz="1100">
                        <a:latin typeface="Arial"/>
                        <a:cs typeface="Arial"/>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gn="ctr">
                        <a:lnSpc>
                          <a:spcPts val="1190"/>
                        </a:lnSpc>
                      </a:pPr>
                      <a:r>
                        <a:rPr sz="1100" b="1" spc="-30" dirty="0">
                          <a:latin typeface="Arial"/>
                          <a:cs typeface="Arial"/>
                        </a:rPr>
                        <a:t>Value</a:t>
                      </a:r>
                      <a:endParaRPr sz="1100">
                        <a:latin typeface="Arial"/>
                        <a:cs typeface="Arial"/>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0"/>
                  </a:ext>
                </a:extLst>
              </a:tr>
              <a:tr h="173763">
                <a:tc>
                  <a:txBody>
                    <a:bodyPr/>
                    <a:lstStyle/>
                    <a:p>
                      <a:pPr algn="ctr">
                        <a:lnSpc>
                          <a:spcPts val="1190"/>
                        </a:lnSpc>
                      </a:pPr>
                      <a:r>
                        <a:rPr sz="1100" spc="-35" dirty="0">
                          <a:latin typeface="Tahoma"/>
                          <a:cs typeface="Tahoma"/>
                        </a:rPr>
                        <a:t>Test</a:t>
                      </a:r>
                      <a:r>
                        <a:rPr sz="1100" spc="-15" dirty="0">
                          <a:latin typeface="Tahoma"/>
                          <a:cs typeface="Tahoma"/>
                        </a:rPr>
                        <a:t> </a:t>
                      </a:r>
                      <a:r>
                        <a:rPr sz="1100" spc="-10" dirty="0">
                          <a:latin typeface="Tahoma"/>
                          <a:cs typeface="Tahoma"/>
                        </a:rPr>
                        <a:t>Statistic</a:t>
                      </a:r>
                      <a:endParaRPr sz="1100">
                        <a:latin typeface="Tahoma"/>
                        <a:cs typeface="Tahoma"/>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tcPr>
                </a:tc>
                <a:tc>
                  <a:txBody>
                    <a:bodyPr/>
                    <a:lstStyle/>
                    <a:p>
                      <a:pPr algn="ctr">
                        <a:lnSpc>
                          <a:spcPts val="1190"/>
                        </a:lnSpc>
                      </a:pPr>
                      <a:r>
                        <a:rPr lang="en-IN" sz="1100" dirty="0">
                          <a:latin typeface="Tahoma" panose="020B0604030504040204" pitchFamily="34" charset="0"/>
                          <a:ea typeface="Tahoma" panose="020B0604030504040204" pitchFamily="34" charset="0"/>
                          <a:cs typeface="Tahoma" panose="020B0604030504040204" pitchFamily="34" charset="0"/>
                        </a:rPr>
                        <a:t>-2.82926</a:t>
                      </a:r>
                    </a:p>
                  </a:txBody>
                  <a:tcPr marL="0" marR="0" marT="0" marB="0">
                    <a:lnL w="6350">
                      <a:solidFill>
                        <a:srgbClr val="000000"/>
                      </a:solidFill>
                      <a:prstDash val="solid"/>
                    </a:lnL>
                    <a:lnR w="6350">
                      <a:solidFill>
                        <a:srgbClr val="000000"/>
                      </a:solidFill>
                      <a:prstDash val="solid"/>
                    </a:lnR>
                    <a:lnT w="6350">
                      <a:solidFill>
                        <a:srgbClr val="000000"/>
                      </a:solidFill>
                      <a:prstDash val="solid"/>
                    </a:lnT>
                  </a:tcPr>
                </a:tc>
                <a:extLst>
                  <a:ext uri="{0D108BD9-81ED-4DB2-BD59-A6C34878D82A}">
                    <a16:rowId xmlns:a16="http://schemas.microsoft.com/office/drawing/2014/main" val="10001"/>
                  </a:ext>
                </a:extLst>
              </a:tr>
              <a:tr h="172072">
                <a:tc>
                  <a:txBody>
                    <a:bodyPr/>
                    <a:lstStyle/>
                    <a:p>
                      <a:pPr algn="ctr">
                        <a:lnSpc>
                          <a:spcPts val="1175"/>
                        </a:lnSpc>
                      </a:pPr>
                      <a:r>
                        <a:rPr sz="1100" spc="-50" dirty="0">
                          <a:latin typeface="Tahoma"/>
                          <a:cs typeface="Tahoma"/>
                        </a:rPr>
                        <a:t>p-value</a:t>
                      </a:r>
                      <a:endParaRPr sz="1100" dirty="0">
                        <a:latin typeface="Tahoma"/>
                        <a:cs typeface="Tahoma"/>
                      </a:endParaRPr>
                    </a:p>
                  </a:txBody>
                  <a:tcPr marL="0" marR="0" marT="0" marB="0">
                    <a:lnL w="6350">
                      <a:solidFill>
                        <a:srgbClr val="000000"/>
                      </a:solidFill>
                      <a:prstDash val="solid"/>
                    </a:lnL>
                    <a:lnR w="6350">
                      <a:solidFill>
                        <a:srgbClr val="000000"/>
                      </a:solidFill>
                      <a:prstDash val="solid"/>
                    </a:lnR>
                  </a:tcPr>
                </a:tc>
                <a:tc>
                  <a:txBody>
                    <a:bodyPr/>
                    <a:lstStyle/>
                    <a:p>
                      <a:pPr algn="ctr">
                        <a:lnSpc>
                          <a:spcPts val="1175"/>
                        </a:lnSpc>
                      </a:pPr>
                      <a:r>
                        <a:rPr lang="en-IN" sz="1100" dirty="0">
                          <a:latin typeface="Tahoma" panose="020B0604030504040204" pitchFamily="34" charset="0"/>
                          <a:ea typeface="Tahoma" panose="020B0604030504040204" pitchFamily="34" charset="0"/>
                          <a:cs typeface="Tahoma" panose="020B0604030504040204" pitchFamily="34" charset="0"/>
                        </a:rPr>
                        <a:t>0.0542156</a:t>
                      </a:r>
                      <a:endParaRPr sz="1100" dirty="0">
                        <a:latin typeface="Tahoma" panose="020B0604030504040204" pitchFamily="34" charset="0"/>
                        <a:ea typeface="Tahoma" panose="020B0604030504040204" pitchFamily="34" charset="0"/>
                        <a:cs typeface="Tahoma" panose="020B0604030504040204" pitchFamily="34" charset="0"/>
                      </a:endParaRPr>
                    </a:p>
                  </a:txBody>
                  <a:tcPr marL="0" marR="0" marT="0"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02"/>
                  </a:ext>
                </a:extLst>
              </a:tr>
              <a:tr h="159435">
                <a:tc>
                  <a:txBody>
                    <a:bodyPr/>
                    <a:lstStyle/>
                    <a:p>
                      <a:pPr algn="ctr">
                        <a:lnSpc>
                          <a:spcPts val="1175"/>
                        </a:lnSpc>
                      </a:pPr>
                      <a:r>
                        <a:rPr sz="1100" spc="-10" dirty="0">
                          <a:latin typeface="Tahoma"/>
                          <a:cs typeface="Tahoma"/>
                        </a:rPr>
                        <a:t>#Lags</a:t>
                      </a:r>
                      <a:r>
                        <a:rPr sz="1100" spc="-25" dirty="0">
                          <a:latin typeface="Tahoma"/>
                          <a:cs typeface="Tahoma"/>
                        </a:rPr>
                        <a:t> </a:t>
                      </a:r>
                      <a:r>
                        <a:rPr sz="1100" spc="-50" dirty="0">
                          <a:latin typeface="Tahoma"/>
                          <a:cs typeface="Tahoma"/>
                        </a:rPr>
                        <a:t>Used</a:t>
                      </a:r>
                      <a:endParaRPr sz="1100" dirty="0">
                        <a:latin typeface="Tahoma"/>
                        <a:cs typeface="Tahoma"/>
                      </a:endParaRPr>
                    </a:p>
                  </a:txBody>
                  <a:tcPr marL="0" marR="0" marT="0" marB="0">
                    <a:lnL w="6350">
                      <a:solidFill>
                        <a:srgbClr val="000000"/>
                      </a:solidFill>
                      <a:prstDash val="solid"/>
                    </a:lnL>
                    <a:lnR w="6350">
                      <a:solidFill>
                        <a:srgbClr val="000000"/>
                      </a:solidFill>
                      <a:prstDash val="solid"/>
                    </a:lnR>
                  </a:tcPr>
                </a:tc>
                <a:tc>
                  <a:txBody>
                    <a:bodyPr/>
                    <a:lstStyle/>
                    <a:p>
                      <a:pPr marL="0" marR="0" lvl="0" indent="0" algn="ctr" defTabSz="914400" eaLnBrk="1" fontAlgn="auto" latinLnBrk="0" hangingPunct="1">
                        <a:lnSpc>
                          <a:spcPts val="1175"/>
                        </a:lnSpc>
                        <a:spcBef>
                          <a:spcPts val="0"/>
                        </a:spcBef>
                        <a:spcAft>
                          <a:spcPts val="0"/>
                        </a:spcAft>
                        <a:buClrTx/>
                        <a:buSzTx/>
                        <a:buFontTx/>
                        <a:buNone/>
                        <a:tabLst/>
                        <a:defRPr/>
                      </a:pPr>
                      <a:r>
                        <a:rPr lang="en-IN" sz="1100" dirty="0">
                          <a:latin typeface="Tahoma" panose="020B0604030504040204" pitchFamily="34" charset="0"/>
                          <a:ea typeface="Tahoma" panose="020B0604030504040204" pitchFamily="34" charset="0"/>
                          <a:cs typeface="Tahoma" panose="020B0604030504040204" pitchFamily="34" charset="0"/>
                        </a:rPr>
                        <a:t>12 </a:t>
                      </a:r>
                      <a:endParaRPr sz="1100" dirty="0">
                        <a:latin typeface="Tahoma" panose="020B0604030504040204" pitchFamily="34" charset="0"/>
                        <a:ea typeface="Tahoma" panose="020B0604030504040204" pitchFamily="34" charset="0"/>
                        <a:cs typeface="Tahoma" panose="020B0604030504040204" pitchFamily="34" charset="0"/>
                      </a:endParaRPr>
                    </a:p>
                  </a:txBody>
                  <a:tcPr marL="0" marR="0" marT="0"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03"/>
                  </a:ext>
                </a:extLst>
              </a:tr>
              <a:tr h="172078">
                <a:tc>
                  <a:txBody>
                    <a:bodyPr/>
                    <a:lstStyle/>
                    <a:p>
                      <a:pPr algn="ctr">
                        <a:lnSpc>
                          <a:spcPts val="1175"/>
                        </a:lnSpc>
                      </a:pPr>
                      <a:r>
                        <a:rPr sz="1100" spc="-35" dirty="0">
                          <a:latin typeface="Tahoma"/>
                          <a:cs typeface="Tahoma"/>
                        </a:rPr>
                        <a:t>Number</a:t>
                      </a:r>
                      <a:r>
                        <a:rPr sz="1100" spc="5" dirty="0">
                          <a:latin typeface="Tahoma"/>
                          <a:cs typeface="Tahoma"/>
                        </a:rPr>
                        <a:t> </a:t>
                      </a:r>
                      <a:r>
                        <a:rPr sz="1100" spc="-35" dirty="0">
                          <a:latin typeface="Tahoma"/>
                          <a:cs typeface="Tahoma"/>
                        </a:rPr>
                        <a:t>of</a:t>
                      </a:r>
                      <a:r>
                        <a:rPr sz="1100" dirty="0">
                          <a:latin typeface="Tahoma"/>
                          <a:cs typeface="Tahoma"/>
                        </a:rPr>
                        <a:t> </a:t>
                      </a:r>
                      <a:r>
                        <a:rPr sz="1100" spc="-40" dirty="0">
                          <a:latin typeface="Tahoma"/>
                          <a:cs typeface="Tahoma"/>
                        </a:rPr>
                        <a:t>Observations</a:t>
                      </a:r>
                      <a:r>
                        <a:rPr sz="1100" spc="10" dirty="0">
                          <a:latin typeface="Tahoma"/>
                          <a:cs typeface="Tahoma"/>
                        </a:rPr>
                        <a:t> </a:t>
                      </a:r>
                      <a:r>
                        <a:rPr sz="1100" spc="-50" dirty="0">
                          <a:latin typeface="Tahoma"/>
                          <a:cs typeface="Tahoma"/>
                        </a:rPr>
                        <a:t>Used</a:t>
                      </a:r>
                      <a:endParaRPr sz="1100" dirty="0">
                        <a:latin typeface="Tahoma"/>
                        <a:cs typeface="Tahoma"/>
                      </a:endParaRPr>
                    </a:p>
                  </a:txBody>
                  <a:tcPr marL="0" marR="0" marT="0" marB="0">
                    <a:lnL w="6350">
                      <a:solidFill>
                        <a:srgbClr val="000000"/>
                      </a:solidFill>
                      <a:prstDash val="solid"/>
                    </a:lnL>
                    <a:lnR w="6350">
                      <a:solidFill>
                        <a:srgbClr val="000000"/>
                      </a:solidFill>
                      <a:prstDash val="solid"/>
                    </a:lnR>
                  </a:tcPr>
                </a:tc>
                <a:tc>
                  <a:txBody>
                    <a:bodyPr/>
                    <a:lstStyle/>
                    <a:p>
                      <a:pPr marL="0" marR="0" lvl="0" indent="0" algn="ctr" defTabSz="914400" eaLnBrk="1" fontAlgn="auto" latinLnBrk="0" hangingPunct="1">
                        <a:lnSpc>
                          <a:spcPts val="1175"/>
                        </a:lnSpc>
                        <a:spcBef>
                          <a:spcPts val="0"/>
                        </a:spcBef>
                        <a:spcAft>
                          <a:spcPts val="0"/>
                        </a:spcAft>
                        <a:buClrTx/>
                        <a:buSzTx/>
                        <a:buFontTx/>
                        <a:buNone/>
                        <a:tabLst/>
                        <a:defRPr/>
                      </a:pPr>
                      <a:r>
                        <a:rPr lang="en-IN" sz="1100" dirty="0">
                          <a:latin typeface="Tahoma" panose="020B0604030504040204" pitchFamily="34" charset="0"/>
                          <a:ea typeface="Tahoma" panose="020B0604030504040204" pitchFamily="34" charset="0"/>
                          <a:cs typeface="Tahoma" panose="020B0604030504040204" pitchFamily="34" charset="0"/>
                        </a:rPr>
                        <a:t>130</a:t>
                      </a:r>
                      <a:endParaRPr sz="1100" dirty="0">
                        <a:latin typeface="Tahoma" panose="020B0604030504040204" pitchFamily="34" charset="0"/>
                        <a:ea typeface="Tahoma" panose="020B0604030504040204" pitchFamily="34" charset="0"/>
                        <a:cs typeface="Tahoma" panose="020B0604030504040204" pitchFamily="34" charset="0"/>
                      </a:endParaRPr>
                    </a:p>
                  </a:txBody>
                  <a:tcPr marL="0" marR="0" marT="0"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04"/>
                  </a:ext>
                </a:extLst>
              </a:tr>
              <a:tr h="172072">
                <a:tc>
                  <a:txBody>
                    <a:bodyPr/>
                    <a:lstStyle/>
                    <a:p>
                      <a:pPr algn="ctr">
                        <a:lnSpc>
                          <a:spcPts val="1175"/>
                        </a:lnSpc>
                      </a:pPr>
                      <a:r>
                        <a:rPr sz="1100" spc="-10" dirty="0">
                          <a:latin typeface="Tahoma"/>
                          <a:cs typeface="Tahoma"/>
                        </a:rPr>
                        <a:t>Critical</a:t>
                      </a:r>
                      <a:r>
                        <a:rPr sz="1100" dirty="0">
                          <a:latin typeface="Tahoma"/>
                          <a:cs typeface="Tahoma"/>
                        </a:rPr>
                        <a:t> </a:t>
                      </a:r>
                      <a:r>
                        <a:rPr sz="1100" spc="-35" dirty="0">
                          <a:latin typeface="Tahoma"/>
                          <a:cs typeface="Tahoma"/>
                        </a:rPr>
                        <a:t>Value</a:t>
                      </a:r>
                      <a:r>
                        <a:rPr sz="1100" spc="5" dirty="0">
                          <a:latin typeface="Tahoma"/>
                          <a:cs typeface="Tahoma"/>
                        </a:rPr>
                        <a:t> </a:t>
                      </a:r>
                      <a:r>
                        <a:rPr sz="1100" spc="-55" dirty="0">
                          <a:latin typeface="Tahoma"/>
                          <a:cs typeface="Tahoma"/>
                        </a:rPr>
                        <a:t>(1%)</a:t>
                      </a:r>
                      <a:endParaRPr sz="1100">
                        <a:latin typeface="Tahoma"/>
                        <a:cs typeface="Tahoma"/>
                      </a:endParaRPr>
                    </a:p>
                  </a:txBody>
                  <a:tcPr marL="0" marR="0" marT="0" marB="0">
                    <a:lnL w="6350">
                      <a:solidFill>
                        <a:srgbClr val="000000"/>
                      </a:solidFill>
                      <a:prstDash val="solid"/>
                    </a:lnL>
                    <a:lnR w="6350">
                      <a:solidFill>
                        <a:srgbClr val="000000"/>
                      </a:solidFill>
                      <a:prstDash val="solid"/>
                    </a:lnR>
                  </a:tcPr>
                </a:tc>
                <a:tc>
                  <a:txBody>
                    <a:bodyPr/>
                    <a:lstStyle/>
                    <a:p>
                      <a:pPr algn="ctr">
                        <a:lnSpc>
                          <a:spcPts val="1175"/>
                        </a:lnSpc>
                      </a:pPr>
                      <a:r>
                        <a:rPr lang="en-IN" sz="1100" dirty="0">
                          <a:latin typeface="Tahoma" panose="020B0604030504040204" pitchFamily="34" charset="0"/>
                          <a:ea typeface="Tahoma" panose="020B0604030504040204" pitchFamily="34" charset="0"/>
                          <a:cs typeface="Tahoma" panose="020B0604030504040204" pitchFamily="34" charset="0"/>
                        </a:rPr>
                        <a:t>-3.4816</a:t>
                      </a:r>
                      <a:endParaRPr sz="1100" dirty="0">
                        <a:latin typeface="Tahoma" panose="020B0604030504040204" pitchFamily="34" charset="0"/>
                        <a:ea typeface="Tahoma" panose="020B0604030504040204" pitchFamily="34" charset="0"/>
                        <a:cs typeface="Tahoma" panose="020B0604030504040204" pitchFamily="34" charset="0"/>
                      </a:endParaRPr>
                    </a:p>
                  </a:txBody>
                  <a:tcPr marL="0" marR="0" marT="0"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05"/>
                  </a:ext>
                </a:extLst>
              </a:tr>
              <a:tr h="172072">
                <a:tc>
                  <a:txBody>
                    <a:bodyPr/>
                    <a:lstStyle/>
                    <a:p>
                      <a:pPr algn="ctr">
                        <a:lnSpc>
                          <a:spcPts val="1175"/>
                        </a:lnSpc>
                      </a:pPr>
                      <a:r>
                        <a:rPr sz="1100" spc="-10" dirty="0">
                          <a:latin typeface="Tahoma"/>
                          <a:cs typeface="Tahoma"/>
                        </a:rPr>
                        <a:t>Critical</a:t>
                      </a:r>
                      <a:r>
                        <a:rPr sz="1100" dirty="0">
                          <a:latin typeface="Tahoma"/>
                          <a:cs typeface="Tahoma"/>
                        </a:rPr>
                        <a:t> </a:t>
                      </a:r>
                      <a:r>
                        <a:rPr sz="1100" spc="-35" dirty="0">
                          <a:latin typeface="Tahoma"/>
                          <a:cs typeface="Tahoma"/>
                        </a:rPr>
                        <a:t>Value</a:t>
                      </a:r>
                      <a:r>
                        <a:rPr sz="1100" spc="5" dirty="0">
                          <a:latin typeface="Tahoma"/>
                          <a:cs typeface="Tahoma"/>
                        </a:rPr>
                        <a:t> </a:t>
                      </a:r>
                      <a:r>
                        <a:rPr sz="1100" spc="-55" dirty="0">
                          <a:latin typeface="Tahoma"/>
                          <a:cs typeface="Tahoma"/>
                        </a:rPr>
                        <a:t>(5%)</a:t>
                      </a:r>
                      <a:endParaRPr sz="1100">
                        <a:latin typeface="Tahoma"/>
                        <a:cs typeface="Tahoma"/>
                      </a:endParaRPr>
                    </a:p>
                  </a:txBody>
                  <a:tcPr marL="0" marR="0" marT="0" marB="0">
                    <a:lnL w="6350">
                      <a:solidFill>
                        <a:srgbClr val="000000"/>
                      </a:solidFill>
                      <a:prstDash val="solid"/>
                    </a:lnL>
                    <a:lnR w="6350">
                      <a:solidFill>
                        <a:srgbClr val="000000"/>
                      </a:solidFill>
                      <a:prstDash val="solid"/>
                    </a:lnR>
                  </a:tcPr>
                </a:tc>
                <a:tc>
                  <a:txBody>
                    <a:bodyPr/>
                    <a:lstStyle/>
                    <a:p>
                      <a:pPr algn="ctr">
                        <a:lnSpc>
                          <a:spcPts val="1175"/>
                        </a:lnSpc>
                      </a:pPr>
                      <a:r>
                        <a:rPr lang="en-IN" sz="1100" dirty="0">
                          <a:latin typeface="Tahoma" panose="020B0604030504040204" pitchFamily="34" charset="0"/>
                          <a:ea typeface="Tahoma" panose="020B0604030504040204" pitchFamily="34" charset="0"/>
                          <a:cs typeface="Tahoma" panose="020B0604030504040204" pitchFamily="34" charset="0"/>
                        </a:rPr>
                        <a:t>-2.884041</a:t>
                      </a:r>
                      <a:endParaRPr sz="1100" dirty="0">
                        <a:latin typeface="Tahoma" panose="020B0604030504040204" pitchFamily="34" charset="0"/>
                        <a:ea typeface="Tahoma" panose="020B0604030504040204" pitchFamily="34" charset="0"/>
                        <a:cs typeface="Tahoma" panose="020B0604030504040204" pitchFamily="34" charset="0"/>
                      </a:endParaRPr>
                    </a:p>
                  </a:txBody>
                  <a:tcPr marL="0" marR="0" marT="0"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06"/>
                  </a:ext>
                </a:extLst>
              </a:tr>
              <a:tr h="175448">
                <a:tc>
                  <a:txBody>
                    <a:bodyPr/>
                    <a:lstStyle/>
                    <a:p>
                      <a:pPr algn="ctr">
                        <a:lnSpc>
                          <a:spcPts val="1175"/>
                        </a:lnSpc>
                      </a:pPr>
                      <a:r>
                        <a:rPr sz="1100" spc="-10" dirty="0">
                          <a:latin typeface="Tahoma"/>
                          <a:cs typeface="Tahoma"/>
                        </a:rPr>
                        <a:t>Critical</a:t>
                      </a:r>
                      <a:r>
                        <a:rPr sz="1100" dirty="0">
                          <a:latin typeface="Tahoma"/>
                          <a:cs typeface="Tahoma"/>
                        </a:rPr>
                        <a:t> </a:t>
                      </a:r>
                      <a:r>
                        <a:rPr sz="1100" spc="-35" dirty="0">
                          <a:latin typeface="Tahoma"/>
                          <a:cs typeface="Tahoma"/>
                        </a:rPr>
                        <a:t>Value</a:t>
                      </a:r>
                      <a:r>
                        <a:rPr sz="1100" spc="5" dirty="0">
                          <a:latin typeface="Tahoma"/>
                          <a:cs typeface="Tahoma"/>
                        </a:rPr>
                        <a:t> </a:t>
                      </a:r>
                      <a:r>
                        <a:rPr sz="1100" spc="-55" dirty="0">
                          <a:latin typeface="Tahoma"/>
                          <a:cs typeface="Tahoma"/>
                        </a:rPr>
                        <a:t>(10%)</a:t>
                      </a:r>
                      <a:endParaRPr sz="1100">
                        <a:latin typeface="Tahoma"/>
                        <a:cs typeface="Tahoma"/>
                      </a:endParaRPr>
                    </a:p>
                  </a:txBody>
                  <a:tcPr marL="0" marR="0" marT="0" marB="0">
                    <a:lnL w="6350">
                      <a:solidFill>
                        <a:srgbClr val="000000"/>
                      </a:solidFill>
                      <a:prstDash val="solid"/>
                    </a:lnL>
                    <a:lnR w="6350">
                      <a:solidFill>
                        <a:srgbClr val="000000"/>
                      </a:solidFill>
                      <a:prstDash val="solid"/>
                    </a:lnR>
                    <a:lnB w="6350">
                      <a:solidFill>
                        <a:srgbClr val="000000"/>
                      </a:solidFill>
                      <a:prstDash val="solid"/>
                    </a:lnB>
                  </a:tcPr>
                </a:tc>
                <a:tc>
                  <a:txBody>
                    <a:bodyPr/>
                    <a:lstStyle/>
                    <a:p>
                      <a:pPr algn="ctr">
                        <a:lnSpc>
                          <a:spcPts val="1175"/>
                        </a:lnSpc>
                      </a:pPr>
                      <a:r>
                        <a:rPr sz="1100" spc="-55" dirty="0">
                          <a:latin typeface="Tahoma"/>
                          <a:cs typeface="Tahoma"/>
                        </a:rPr>
                        <a:t>-2.578960</a:t>
                      </a:r>
                      <a:endParaRPr sz="1100" dirty="0">
                        <a:latin typeface="Tahoma"/>
                        <a:cs typeface="Tahoma"/>
                      </a:endParaRPr>
                    </a:p>
                  </a:txBody>
                  <a:tcPr marL="0" marR="0" marT="0" marB="0">
                    <a:lnL w="6350">
                      <a:solidFill>
                        <a:srgbClr val="000000"/>
                      </a:solidFill>
                      <a:prstDash val="solid"/>
                    </a:lnL>
                    <a:lnR w="6350">
                      <a:solidFill>
                        <a:srgbClr val="000000"/>
                      </a:solidFill>
                      <a:prstDash val="solid"/>
                    </a:lnR>
                    <a:lnB w="6350">
                      <a:solidFill>
                        <a:srgbClr val="000000"/>
                      </a:solidFill>
                      <a:prstDash val="solid"/>
                    </a:lnB>
                  </a:tcPr>
                </a:tc>
                <a:extLst>
                  <a:ext uri="{0D108BD9-81ED-4DB2-BD59-A6C34878D82A}">
                    <a16:rowId xmlns:a16="http://schemas.microsoft.com/office/drawing/2014/main" val="10007"/>
                  </a:ext>
                </a:extLst>
              </a:tr>
            </a:tbl>
          </a:graphicData>
        </a:graphic>
      </p:graphicFrame>
      <p:sp>
        <p:nvSpPr>
          <p:cNvPr id="5" name="object 5"/>
          <p:cNvSpPr txBox="1"/>
          <p:nvPr/>
        </p:nvSpPr>
        <p:spPr>
          <a:xfrm>
            <a:off x="1231976" y="2320886"/>
            <a:ext cx="3825240" cy="746125"/>
          </a:xfrm>
          <a:prstGeom prst="rect">
            <a:avLst/>
          </a:prstGeom>
        </p:spPr>
        <p:txBody>
          <a:bodyPr vert="horz" wrap="square" lIns="0" tIns="6985" rIns="0" bIns="0" rtlCol="0">
            <a:spAutoFit/>
          </a:bodyPr>
          <a:lstStyle/>
          <a:p>
            <a:pPr marL="176530" marR="485140" indent="-139065">
              <a:lnSpc>
                <a:spcPct val="102600"/>
              </a:lnSpc>
              <a:spcBef>
                <a:spcPts val="55"/>
              </a:spcBef>
              <a:buClr>
                <a:srgbClr val="3333B2"/>
              </a:buClr>
              <a:buFont typeface="Lucida Sans Unicode"/>
              <a:buChar char="•"/>
              <a:tabLst>
                <a:tab pos="177165" algn="l"/>
              </a:tabLst>
            </a:pPr>
            <a:r>
              <a:rPr sz="1100" spc="10" dirty="0">
                <a:latin typeface="Tahoma"/>
                <a:cs typeface="Tahoma"/>
              </a:rPr>
              <a:t>F</a:t>
            </a:r>
            <a:r>
              <a:rPr sz="1100" spc="-45" dirty="0">
                <a:latin typeface="Tahoma"/>
                <a:cs typeface="Tahoma"/>
              </a:rPr>
              <a:t>rom</a:t>
            </a:r>
            <a:r>
              <a:rPr sz="1100" spc="20" dirty="0">
                <a:latin typeface="Tahoma"/>
                <a:cs typeface="Tahoma"/>
              </a:rPr>
              <a:t> </a:t>
            </a:r>
            <a:r>
              <a:rPr sz="1100" spc="-40" dirty="0">
                <a:latin typeface="Tahoma"/>
                <a:cs typeface="Tahoma"/>
              </a:rPr>
              <a:t>the</a:t>
            </a:r>
            <a:r>
              <a:rPr sz="1100" spc="15" dirty="0">
                <a:latin typeface="Tahoma"/>
                <a:cs typeface="Tahoma"/>
              </a:rPr>
              <a:t> </a:t>
            </a:r>
            <a:r>
              <a:rPr sz="1100" spc="35" dirty="0">
                <a:latin typeface="Tahoma"/>
                <a:cs typeface="Tahoma"/>
              </a:rPr>
              <a:t>ACF</a:t>
            </a:r>
            <a:r>
              <a:rPr sz="1100" spc="20" dirty="0">
                <a:latin typeface="Tahoma"/>
                <a:cs typeface="Tahoma"/>
              </a:rPr>
              <a:t> </a:t>
            </a:r>
            <a:r>
              <a:rPr sz="1100" spc="-55" dirty="0">
                <a:latin typeface="Tahoma"/>
                <a:cs typeface="Tahoma"/>
              </a:rPr>
              <a:t>p</a:t>
            </a:r>
            <a:r>
              <a:rPr sz="1100" spc="-15" dirty="0">
                <a:latin typeface="Tahoma"/>
                <a:cs typeface="Tahoma"/>
              </a:rPr>
              <a:t>lot,</a:t>
            </a:r>
            <a:r>
              <a:rPr sz="1100" spc="20" dirty="0">
                <a:latin typeface="Tahoma"/>
                <a:cs typeface="Tahoma"/>
              </a:rPr>
              <a:t> </a:t>
            </a:r>
            <a:r>
              <a:rPr sz="1100" spc="-110" dirty="0">
                <a:latin typeface="Tahoma"/>
                <a:cs typeface="Tahoma"/>
              </a:rPr>
              <a:t>w</a:t>
            </a:r>
            <a:r>
              <a:rPr sz="1100" spc="-95" dirty="0">
                <a:latin typeface="Tahoma"/>
                <a:cs typeface="Tahoma"/>
              </a:rPr>
              <a:t>e</a:t>
            </a:r>
            <a:r>
              <a:rPr sz="1100" spc="20" dirty="0">
                <a:latin typeface="Tahoma"/>
                <a:cs typeface="Tahoma"/>
              </a:rPr>
              <a:t> </a:t>
            </a:r>
            <a:r>
              <a:rPr sz="1100" spc="-45" dirty="0">
                <a:latin typeface="Tahoma"/>
                <a:cs typeface="Tahoma"/>
              </a:rPr>
              <a:t>can</a:t>
            </a:r>
            <a:r>
              <a:rPr sz="1100" spc="20" dirty="0">
                <a:latin typeface="Tahoma"/>
                <a:cs typeface="Tahoma"/>
              </a:rPr>
              <a:t> </a:t>
            </a:r>
            <a:r>
              <a:rPr sz="1100" spc="-90" dirty="0">
                <a:latin typeface="Tahoma"/>
                <a:cs typeface="Tahoma"/>
              </a:rPr>
              <a:t>see</a:t>
            </a:r>
            <a:r>
              <a:rPr sz="1100" spc="15" dirty="0">
                <a:latin typeface="Tahoma"/>
                <a:cs typeface="Tahoma"/>
              </a:rPr>
              <a:t> </a:t>
            </a:r>
            <a:r>
              <a:rPr sz="1100" spc="-15" dirty="0">
                <a:latin typeface="Tahoma"/>
                <a:cs typeface="Tahoma"/>
              </a:rPr>
              <a:t>that</a:t>
            </a:r>
            <a:r>
              <a:rPr sz="1100" spc="15" dirty="0">
                <a:latin typeface="Tahoma"/>
                <a:cs typeface="Tahoma"/>
              </a:rPr>
              <a:t> </a:t>
            </a:r>
            <a:r>
              <a:rPr sz="1100" spc="-40" dirty="0">
                <a:latin typeface="Tahoma"/>
                <a:cs typeface="Tahoma"/>
              </a:rPr>
              <a:t>the</a:t>
            </a:r>
            <a:r>
              <a:rPr sz="1100" spc="20" dirty="0">
                <a:latin typeface="Tahoma"/>
                <a:cs typeface="Tahoma"/>
              </a:rPr>
              <a:t> </a:t>
            </a:r>
            <a:r>
              <a:rPr sz="1100" spc="-65" dirty="0">
                <a:latin typeface="Tahoma"/>
                <a:cs typeface="Tahoma"/>
              </a:rPr>
              <a:t>mean</a:t>
            </a:r>
            <a:r>
              <a:rPr sz="1100" spc="20" dirty="0">
                <a:latin typeface="Tahoma"/>
                <a:cs typeface="Tahoma"/>
              </a:rPr>
              <a:t> </a:t>
            </a:r>
            <a:r>
              <a:rPr sz="1100" spc="-50" dirty="0">
                <a:latin typeface="Tahoma"/>
                <a:cs typeface="Tahoma"/>
              </a:rPr>
              <a:t>and</a:t>
            </a:r>
            <a:r>
              <a:rPr sz="1100" spc="20" dirty="0">
                <a:latin typeface="Tahoma"/>
                <a:cs typeface="Tahoma"/>
              </a:rPr>
              <a:t> </a:t>
            </a:r>
            <a:r>
              <a:rPr sz="1100" spc="-30" dirty="0">
                <a:latin typeface="Tahoma"/>
                <a:cs typeface="Tahoma"/>
              </a:rPr>
              <a:t>std  </a:t>
            </a:r>
            <a:r>
              <a:rPr sz="1100" spc="-35" dirty="0">
                <a:latin typeface="Tahoma"/>
                <a:cs typeface="Tahoma"/>
              </a:rPr>
              <a:t>variations</a:t>
            </a:r>
            <a:r>
              <a:rPr sz="1100" spc="15" dirty="0">
                <a:latin typeface="Tahoma"/>
                <a:cs typeface="Tahoma"/>
              </a:rPr>
              <a:t> </a:t>
            </a:r>
            <a:r>
              <a:rPr sz="1100" spc="-65" dirty="0">
                <a:latin typeface="Tahoma"/>
                <a:cs typeface="Tahoma"/>
              </a:rPr>
              <a:t>have</a:t>
            </a:r>
            <a:r>
              <a:rPr sz="1100" spc="20" dirty="0">
                <a:latin typeface="Tahoma"/>
                <a:cs typeface="Tahoma"/>
              </a:rPr>
              <a:t> </a:t>
            </a:r>
            <a:r>
              <a:rPr sz="1100" spc="-50" dirty="0">
                <a:latin typeface="Tahoma"/>
                <a:cs typeface="Tahoma"/>
              </a:rPr>
              <a:t>much</a:t>
            </a:r>
            <a:r>
              <a:rPr sz="1100" spc="20" dirty="0">
                <a:latin typeface="Tahoma"/>
                <a:cs typeface="Tahoma"/>
              </a:rPr>
              <a:t> </a:t>
            </a:r>
            <a:r>
              <a:rPr sz="1100" spc="-45" dirty="0">
                <a:latin typeface="Tahoma"/>
                <a:cs typeface="Tahoma"/>
              </a:rPr>
              <a:t>smaller</a:t>
            </a:r>
            <a:r>
              <a:rPr sz="1100" spc="15" dirty="0">
                <a:latin typeface="Tahoma"/>
                <a:cs typeface="Tahoma"/>
              </a:rPr>
              <a:t> </a:t>
            </a:r>
            <a:r>
              <a:rPr sz="1100" spc="-35" dirty="0">
                <a:latin typeface="Tahoma"/>
                <a:cs typeface="Tahoma"/>
              </a:rPr>
              <a:t>variations</a:t>
            </a:r>
            <a:r>
              <a:rPr sz="1100" spc="20" dirty="0">
                <a:latin typeface="Tahoma"/>
                <a:cs typeface="Tahoma"/>
              </a:rPr>
              <a:t> </a:t>
            </a:r>
            <a:r>
              <a:rPr sz="1100" spc="-25" dirty="0">
                <a:latin typeface="Tahoma"/>
                <a:cs typeface="Tahoma"/>
              </a:rPr>
              <a:t>with</a:t>
            </a:r>
            <a:r>
              <a:rPr sz="1100" spc="15" dirty="0">
                <a:latin typeface="Tahoma"/>
                <a:cs typeface="Tahoma"/>
              </a:rPr>
              <a:t> </a:t>
            </a:r>
            <a:r>
              <a:rPr sz="1100" spc="-30" dirty="0">
                <a:latin typeface="Tahoma"/>
                <a:cs typeface="Tahoma"/>
              </a:rPr>
              <a:t>time.</a:t>
            </a:r>
            <a:endParaRPr sz="1100" dirty="0">
              <a:latin typeface="Tahoma"/>
              <a:cs typeface="Tahoma"/>
            </a:endParaRPr>
          </a:p>
          <a:p>
            <a:pPr marL="176530" marR="30480" indent="-139065">
              <a:lnSpc>
                <a:spcPct val="102600"/>
              </a:lnSpc>
              <a:spcBef>
                <a:spcPts val="300"/>
              </a:spcBef>
              <a:buClr>
                <a:srgbClr val="3333B2"/>
              </a:buClr>
              <a:buFont typeface="Lucida Sans Unicode"/>
              <a:buChar char="•"/>
              <a:tabLst>
                <a:tab pos="177165" algn="l"/>
              </a:tabLst>
            </a:pPr>
            <a:r>
              <a:rPr sz="1100" spc="-20" dirty="0">
                <a:latin typeface="Tahoma"/>
                <a:cs typeface="Tahoma"/>
              </a:rPr>
              <a:t>Also,</a:t>
            </a:r>
            <a:r>
              <a:rPr sz="1100" spc="10" dirty="0">
                <a:latin typeface="Tahoma"/>
                <a:cs typeface="Tahoma"/>
              </a:rPr>
              <a:t> </a:t>
            </a:r>
            <a:r>
              <a:rPr sz="1100" spc="-40" dirty="0">
                <a:latin typeface="Tahoma"/>
                <a:cs typeface="Tahoma"/>
              </a:rPr>
              <a:t>the</a:t>
            </a:r>
            <a:r>
              <a:rPr sz="1100" spc="10" dirty="0">
                <a:latin typeface="Tahoma"/>
                <a:cs typeface="Tahoma"/>
              </a:rPr>
              <a:t> </a:t>
            </a:r>
            <a:r>
              <a:rPr sz="1100" spc="50" dirty="0">
                <a:latin typeface="Tahoma"/>
                <a:cs typeface="Tahoma"/>
              </a:rPr>
              <a:t>ADF</a:t>
            </a:r>
            <a:r>
              <a:rPr sz="1100" spc="10" dirty="0">
                <a:latin typeface="Tahoma"/>
                <a:cs typeface="Tahoma"/>
              </a:rPr>
              <a:t> </a:t>
            </a:r>
            <a:r>
              <a:rPr sz="1100" spc="-30" dirty="0">
                <a:latin typeface="Tahoma"/>
                <a:cs typeface="Tahoma"/>
              </a:rPr>
              <a:t>test</a:t>
            </a:r>
            <a:r>
              <a:rPr sz="1100" spc="10" dirty="0">
                <a:latin typeface="Tahoma"/>
                <a:cs typeface="Tahoma"/>
              </a:rPr>
              <a:t> </a:t>
            </a:r>
            <a:r>
              <a:rPr sz="1100" spc="-15" dirty="0">
                <a:latin typeface="Tahoma"/>
                <a:cs typeface="Tahoma"/>
              </a:rPr>
              <a:t>statistic</a:t>
            </a:r>
            <a:r>
              <a:rPr sz="1100" spc="10" dirty="0">
                <a:latin typeface="Tahoma"/>
                <a:cs typeface="Tahoma"/>
              </a:rPr>
              <a:t> </a:t>
            </a:r>
            <a:r>
              <a:rPr sz="1100" spc="-35" dirty="0">
                <a:latin typeface="Tahoma"/>
                <a:cs typeface="Tahoma"/>
              </a:rPr>
              <a:t>is</a:t>
            </a:r>
            <a:r>
              <a:rPr sz="1100" spc="10" dirty="0">
                <a:latin typeface="Tahoma"/>
                <a:cs typeface="Tahoma"/>
              </a:rPr>
              <a:t> </a:t>
            </a:r>
            <a:r>
              <a:rPr sz="1100" spc="-60" dirty="0">
                <a:latin typeface="Tahoma"/>
                <a:cs typeface="Tahoma"/>
              </a:rPr>
              <a:t>less</a:t>
            </a:r>
            <a:r>
              <a:rPr sz="1100" spc="15" dirty="0">
                <a:latin typeface="Tahoma"/>
                <a:cs typeface="Tahoma"/>
              </a:rPr>
              <a:t> </a:t>
            </a:r>
            <a:r>
              <a:rPr sz="1100" spc="-35" dirty="0">
                <a:latin typeface="Tahoma"/>
                <a:cs typeface="Tahoma"/>
              </a:rPr>
              <a:t>than</a:t>
            </a:r>
            <a:r>
              <a:rPr sz="1100" spc="10" dirty="0">
                <a:latin typeface="Tahoma"/>
                <a:cs typeface="Tahoma"/>
              </a:rPr>
              <a:t> </a:t>
            </a:r>
            <a:r>
              <a:rPr sz="1100" spc="-40" dirty="0">
                <a:latin typeface="Tahoma"/>
                <a:cs typeface="Tahoma"/>
              </a:rPr>
              <a:t>the</a:t>
            </a:r>
            <a:r>
              <a:rPr sz="1100" spc="10" dirty="0">
                <a:latin typeface="Tahoma"/>
                <a:cs typeface="Tahoma"/>
              </a:rPr>
              <a:t> </a:t>
            </a:r>
            <a:r>
              <a:rPr lang="en-US" sz="1100" spc="-95" dirty="0">
                <a:latin typeface="Tahoma"/>
                <a:cs typeface="Tahoma"/>
              </a:rPr>
              <a:t>5</a:t>
            </a:r>
            <a:r>
              <a:rPr sz="1100" spc="-95" dirty="0">
                <a:latin typeface="Tahoma"/>
                <a:cs typeface="Tahoma"/>
              </a:rPr>
              <a:t>%</a:t>
            </a:r>
            <a:r>
              <a:rPr sz="1100" spc="10" dirty="0">
                <a:latin typeface="Tahoma"/>
                <a:cs typeface="Tahoma"/>
              </a:rPr>
              <a:t> </a:t>
            </a:r>
            <a:r>
              <a:rPr sz="1100" spc="-10" dirty="0">
                <a:latin typeface="Tahoma"/>
                <a:cs typeface="Tahoma"/>
              </a:rPr>
              <a:t>critical</a:t>
            </a:r>
            <a:r>
              <a:rPr sz="1100" spc="10" dirty="0">
                <a:latin typeface="Tahoma"/>
                <a:cs typeface="Tahoma"/>
              </a:rPr>
              <a:t> </a:t>
            </a:r>
            <a:r>
              <a:rPr sz="1100" spc="-45" dirty="0">
                <a:latin typeface="Tahoma"/>
                <a:cs typeface="Tahoma"/>
              </a:rPr>
              <a:t>value,  </a:t>
            </a:r>
            <a:r>
              <a:rPr sz="1100" spc="-25" dirty="0">
                <a:latin typeface="Tahoma"/>
                <a:cs typeface="Tahoma"/>
              </a:rPr>
              <a:t>indicating</a:t>
            </a:r>
            <a:r>
              <a:rPr sz="1100" spc="15" dirty="0">
                <a:latin typeface="Tahoma"/>
                <a:cs typeface="Tahoma"/>
              </a:rPr>
              <a:t> </a:t>
            </a:r>
            <a:r>
              <a:rPr sz="1100" spc="-40" dirty="0">
                <a:latin typeface="Tahoma"/>
                <a:cs typeface="Tahoma"/>
              </a:rPr>
              <a:t>the</a:t>
            </a:r>
            <a:r>
              <a:rPr sz="1100" spc="20" dirty="0">
                <a:latin typeface="Tahoma"/>
                <a:cs typeface="Tahoma"/>
              </a:rPr>
              <a:t> </a:t>
            </a:r>
            <a:r>
              <a:rPr sz="1100" spc="-30" dirty="0">
                <a:latin typeface="Tahoma"/>
                <a:cs typeface="Tahoma"/>
              </a:rPr>
              <a:t>time</a:t>
            </a:r>
            <a:r>
              <a:rPr sz="1100" spc="15" dirty="0">
                <a:latin typeface="Tahoma"/>
                <a:cs typeface="Tahoma"/>
              </a:rPr>
              <a:t> </a:t>
            </a:r>
            <a:r>
              <a:rPr sz="1100" spc="-60" dirty="0">
                <a:latin typeface="Tahoma"/>
                <a:cs typeface="Tahoma"/>
              </a:rPr>
              <a:t>series</a:t>
            </a:r>
            <a:r>
              <a:rPr sz="1100" spc="15" dirty="0">
                <a:latin typeface="Tahoma"/>
                <a:cs typeface="Tahoma"/>
              </a:rPr>
              <a:t> </a:t>
            </a:r>
            <a:r>
              <a:rPr sz="1100" spc="-35" dirty="0">
                <a:latin typeface="Tahoma"/>
                <a:cs typeface="Tahoma"/>
              </a:rPr>
              <a:t>is</a:t>
            </a:r>
            <a:r>
              <a:rPr sz="1100" spc="20" dirty="0">
                <a:latin typeface="Tahoma"/>
                <a:cs typeface="Tahoma"/>
              </a:rPr>
              <a:t> </a:t>
            </a:r>
            <a:r>
              <a:rPr sz="1100" spc="-35" dirty="0">
                <a:latin typeface="Tahoma"/>
                <a:cs typeface="Tahoma"/>
              </a:rPr>
              <a:t>stationary</a:t>
            </a:r>
            <a:r>
              <a:rPr sz="1100" spc="15" dirty="0">
                <a:latin typeface="Tahoma"/>
                <a:cs typeface="Tahoma"/>
              </a:rPr>
              <a:t> </a:t>
            </a:r>
            <a:r>
              <a:rPr sz="1100" spc="-25" dirty="0">
                <a:latin typeface="Tahoma"/>
                <a:cs typeface="Tahoma"/>
              </a:rPr>
              <a:t>with</a:t>
            </a:r>
            <a:r>
              <a:rPr sz="1100" spc="20" dirty="0">
                <a:latin typeface="Tahoma"/>
                <a:cs typeface="Tahoma"/>
              </a:rPr>
              <a:t> </a:t>
            </a:r>
            <a:r>
              <a:rPr sz="1100" spc="-95" dirty="0">
                <a:latin typeface="Tahoma"/>
                <a:cs typeface="Tahoma"/>
              </a:rPr>
              <a:t>9</a:t>
            </a:r>
            <a:r>
              <a:rPr lang="en-US" sz="1100" spc="-95" dirty="0">
                <a:latin typeface="Tahoma"/>
                <a:cs typeface="Tahoma"/>
              </a:rPr>
              <a:t>5</a:t>
            </a:r>
            <a:r>
              <a:rPr sz="1100" spc="-95" dirty="0">
                <a:latin typeface="Tahoma"/>
                <a:cs typeface="Tahoma"/>
              </a:rPr>
              <a:t>%</a:t>
            </a:r>
            <a:r>
              <a:rPr sz="1100" spc="15" dirty="0">
                <a:latin typeface="Tahoma"/>
                <a:cs typeface="Tahoma"/>
              </a:rPr>
              <a:t> </a:t>
            </a:r>
            <a:r>
              <a:rPr sz="1100" spc="-45" dirty="0">
                <a:latin typeface="Tahoma"/>
                <a:cs typeface="Tahoma"/>
              </a:rPr>
              <a:t>confidence.</a:t>
            </a:r>
            <a:endParaRPr sz="1100" dirty="0">
              <a:latin typeface="Tahoma"/>
              <a:cs typeface="Tahoma"/>
            </a:endParaRPr>
          </a:p>
        </p:txBody>
      </p:sp>
    </p:spTree>
  </p:cSld>
  <p:clrMapOvr>
    <a:masterClrMapping/>
  </p:clrMapOvr>
  <p:transition>
    <p:cut/>
  </p:transition>
</p:sld>
</file>

<file path=ppt/slides/slide5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97D2F-21E7-4901-B6E2-2F01DBDF16A4}"/>
              </a:ext>
            </a:extLst>
          </p:cNvPr>
          <p:cNvSpPr>
            <a:spLocks noGrp="1"/>
          </p:cNvSpPr>
          <p:nvPr>
            <p:ph type="title"/>
          </p:nvPr>
        </p:nvSpPr>
        <p:spPr>
          <a:xfrm>
            <a:off x="828696" y="358775"/>
            <a:ext cx="4260692" cy="215444"/>
          </a:xfrm>
        </p:spPr>
        <p:txBody>
          <a:bodyPr/>
          <a:lstStyle/>
          <a:p>
            <a:pPr algn="ctr"/>
            <a:r>
              <a:rPr lang="en-US" dirty="0"/>
              <a:t>How to select the order(</a:t>
            </a:r>
            <a:r>
              <a:rPr lang="en-US" dirty="0" err="1"/>
              <a:t>p,d,q</a:t>
            </a:r>
            <a:r>
              <a:rPr lang="en-US" dirty="0"/>
              <a:t>)</a:t>
            </a:r>
            <a:endParaRPr lang="en-IN" dirty="0"/>
          </a:p>
        </p:txBody>
      </p:sp>
      <p:sp>
        <p:nvSpPr>
          <p:cNvPr id="3" name="Text Placeholder 2">
            <a:extLst>
              <a:ext uri="{FF2B5EF4-FFF2-40B4-BE49-F238E27FC236}">
                <a16:creationId xmlns:a16="http://schemas.microsoft.com/office/drawing/2014/main" id="{DF65E135-522B-4A84-BB71-ED535B29E61E}"/>
              </a:ext>
            </a:extLst>
          </p:cNvPr>
          <p:cNvSpPr>
            <a:spLocks noGrp="1"/>
          </p:cNvSpPr>
          <p:nvPr>
            <p:ph type="body" idx="1"/>
          </p:nvPr>
        </p:nvSpPr>
        <p:spPr>
          <a:xfrm>
            <a:off x="714375" y="739775"/>
            <a:ext cx="3879734" cy="1184940"/>
          </a:xfrm>
        </p:spPr>
        <p:txBody>
          <a:bodyPr/>
          <a:lstStyle/>
          <a:p>
            <a:r>
              <a:rPr lang="en-US" b="0" i="0" dirty="0">
                <a:effectLst/>
                <a:latin typeface="+mn-lt"/>
              </a:rPr>
              <a:t>Based on </a:t>
            </a:r>
            <a:r>
              <a:rPr lang="en-US" i="0" dirty="0">
                <a:effectLst/>
                <a:latin typeface="+mn-lt"/>
              </a:rPr>
              <a:t>Akaike information criterion </a:t>
            </a:r>
            <a:r>
              <a:rPr lang="en-US" b="1" i="0" dirty="0">
                <a:effectLst/>
                <a:latin typeface="+mn-lt"/>
              </a:rPr>
              <a:t>(AIC) </a:t>
            </a:r>
          </a:p>
          <a:p>
            <a:r>
              <a:rPr lang="en-US" dirty="0">
                <a:latin typeface="+mn-lt"/>
              </a:rPr>
              <a:t>Which </a:t>
            </a:r>
            <a:r>
              <a:rPr lang="en-US" b="0" i="0" dirty="0">
                <a:effectLst/>
                <a:latin typeface="+mn-lt"/>
              </a:rPr>
              <a:t>is an </a:t>
            </a:r>
            <a:r>
              <a:rPr lang="en-US" b="0" i="0" u="none" strike="noStrike" dirty="0">
                <a:effectLst/>
                <a:latin typeface="+mn-lt"/>
              </a:rPr>
              <a:t>estimator</a:t>
            </a:r>
            <a:r>
              <a:rPr lang="en-US" b="0" i="0" dirty="0">
                <a:effectLst/>
                <a:latin typeface="+mn-lt"/>
              </a:rPr>
              <a:t> of prediction error and thereby relative quality of </a:t>
            </a:r>
            <a:r>
              <a:rPr lang="en-US" b="0" i="0" u="none" strike="noStrike" dirty="0">
                <a:effectLst/>
                <a:latin typeface="+mn-lt"/>
              </a:rPr>
              <a:t>statistical models</a:t>
            </a:r>
            <a:r>
              <a:rPr lang="en-US" b="0" i="0" dirty="0">
                <a:effectLst/>
                <a:latin typeface="+mn-lt"/>
              </a:rPr>
              <a:t> for a given set of data</a:t>
            </a:r>
          </a:p>
          <a:p>
            <a:endParaRPr lang="en-US" dirty="0">
              <a:latin typeface="+mn-lt"/>
            </a:endParaRPr>
          </a:p>
          <a:p>
            <a:r>
              <a:rPr lang="en-US" b="0" i="0" dirty="0">
                <a:effectLst/>
                <a:latin typeface="+mn-lt"/>
              </a:rPr>
              <a:t>Given a collection of models for the data, AIC estimates the quality of each model order</a:t>
            </a:r>
          </a:p>
          <a:p>
            <a:r>
              <a:rPr lang="en-US" b="0" i="0" dirty="0">
                <a:effectLst/>
                <a:latin typeface="+mn-lt"/>
              </a:rPr>
              <a:t>Thus, AIC provides a means for </a:t>
            </a:r>
            <a:r>
              <a:rPr lang="en-US" b="0" i="0" u="none" strike="noStrike" dirty="0">
                <a:effectLst/>
                <a:latin typeface="+mn-lt"/>
              </a:rPr>
              <a:t>model selection</a:t>
            </a:r>
            <a:r>
              <a:rPr lang="en-US" b="0" i="0" dirty="0">
                <a:effectLst/>
                <a:latin typeface="+mn-lt"/>
              </a:rPr>
              <a:t>.</a:t>
            </a:r>
            <a:endParaRPr lang="en-IN" dirty="0">
              <a:latin typeface="+mn-lt"/>
            </a:endParaRPr>
          </a:p>
        </p:txBody>
      </p:sp>
      <p:pic>
        <p:nvPicPr>
          <p:cNvPr id="8" name="Picture 7">
            <a:extLst>
              <a:ext uri="{FF2B5EF4-FFF2-40B4-BE49-F238E27FC236}">
                <a16:creationId xmlns:a16="http://schemas.microsoft.com/office/drawing/2014/main" id="{DA2B5B50-C691-42FC-AF6B-D18E801346A6}"/>
              </a:ext>
            </a:extLst>
          </p:cNvPr>
          <p:cNvPicPr>
            <a:picLocks noChangeAspect="1"/>
          </p:cNvPicPr>
          <p:nvPr/>
        </p:nvPicPr>
        <p:blipFill>
          <a:blip r:embed="rId2"/>
          <a:stretch>
            <a:fillRect/>
          </a:stretch>
        </p:blipFill>
        <p:spPr>
          <a:xfrm>
            <a:off x="1857376" y="2774939"/>
            <a:ext cx="2057400" cy="365136"/>
          </a:xfrm>
          <a:prstGeom prst="rect">
            <a:avLst/>
          </a:prstGeom>
        </p:spPr>
      </p:pic>
      <p:sp>
        <p:nvSpPr>
          <p:cNvPr id="9" name="Rectangle 3">
            <a:extLst>
              <a:ext uri="{FF2B5EF4-FFF2-40B4-BE49-F238E27FC236}">
                <a16:creationId xmlns:a16="http://schemas.microsoft.com/office/drawing/2014/main" id="{16625D27-1194-43EF-AAB1-BE83A5D9970A}"/>
              </a:ext>
            </a:extLst>
          </p:cNvPr>
          <p:cNvSpPr>
            <a:spLocks noChangeArrowheads="1"/>
          </p:cNvSpPr>
          <p:nvPr/>
        </p:nvSpPr>
        <p:spPr bwMode="auto">
          <a:xfrm>
            <a:off x="594222" y="1969844"/>
            <a:ext cx="4120039"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effectLst/>
                <a:latin typeface="+mn-lt"/>
              </a:rPr>
              <a:t> we have a </a:t>
            </a:r>
            <a:r>
              <a:rPr kumimoji="0" lang="en-US" altLang="en-US" sz="1100" b="0" i="0" u="none" strike="noStrike" cap="none" normalizeH="0" baseline="0" dirty="0">
                <a:ln>
                  <a:noFill/>
                </a:ln>
                <a:effectLst/>
                <a:latin typeface="+mn-lt"/>
                <a:cs typeface="Arial" panose="020B0604020202020204" pitchFamily="34" charset="0"/>
              </a:rPr>
              <a:t>statistical model of some data.</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effectLst/>
                <a:latin typeface="+mn-lt"/>
                <a:cs typeface="Arial" panose="020B0604020202020204" pitchFamily="34" charset="0"/>
              </a:rPr>
              <a:t> Let </a:t>
            </a:r>
            <a:r>
              <a:rPr kumimoji="0" lang="en-US" altLang="en-US" sz="1100" b="0" i="1" u="none" strike="noStrike" cap="none" normalizeH="0" baseline="0" dirty="0">
                <a:ln>
                  <a:noFill/>
                </a:ln>
                <a:effectLst/>
                <a:latin typeface="+mn-lt"/>
              </a:rPr>
              <a:t>k</a:t>
            </a:r>
            <a:r>
              <a:rPr kumimoji="0" lang="en-US" altLang="en-US" sz="1100" b="0" i="0" u="none" strike="noStrike" cap="none" normalizeH="0" baseline="0" dirty="0">
                <a:ln>
                  <a:noFill/>
                </a:ln>
                <a:effectLst/>
                <a:latin typeface="+mn-lt"/>
                <a:cs typeface="Arial" panose="020B0604020202020204" pitchFamily="34" charset="0"/>
              </a:rPr>
              <a:t> be the number of estimated parameters in the model.</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effectLst/>
                <a:latin typeface="+mn-lt"/>
                <a:cs typeface="Arial" panose="020B0604020202020204" pitchFamily="34" charset="0"/>
              </a:rPr>
              <a:t> Let  be the maximum value of the likelihood function for the model.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effectLst/>
                <a:latin typeface="+mn-lt"/>
                <a:cs typeface="Arial" panose="020B0604020202020204" pitchFamily="34" charset="0"/>
              </a:rPr>
              <a:t> Then the AIC value of the model is the following</a:t>
            </a:r>
            <a:r>
              <a:rPr kumimoji="0" lang="en-US" altLang="en-US" sz="1100" b="0" i="0" u="none" strike="noStrike" cap="none" normalizeH="0" baseline="0" dirty="0">
                <a:ln>
                  <a:noFill/>
                </a:ln>
                <a:effectLst/>
                <a:latin typeface="+mn-lt"/>
              </a:rPr>
              <a:t> </a:t>
            </a:r>
          </a:p>
        </p:txBody>
      </p:sp>
      <p:sp>
        <p:nvSpPr>
          <p:cNvPr id="10" name="AutoShape 4" descr="\hat L">
            <a:extLst>
              <a:ext uri="{FF2B5EF4-FFF2-40B4-BE49-F238E27FC236}">
                <a16:creationId xmlns:a16="http://schemas.microsoft.com/office/drawing/2014/main" id="{585C4198-AB47-450F-A070-3F655A4D4D47}"/>
              </a:ext>
            </a:extLst>
          </p:cNvPr>
          <p:cNvSpPr>
            <a:spLocks noChangeAspect="1" noChangeArrowheads="1"/>
          </p:cNvSpPr>
          <p:nvPr/>
        </p:nvSpPr>
        <p:spPr bwMode="auto">
          <a:xfrm>
            <a:off x="5938838"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194513259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990975" y="358775"/>
            <a:ext cx="866775" cy="232756"/>
          </a:xfrm>
          <a:prstGeom prst="rect">
            <a:avLst/>
          </a:prstGeom>
        </p:spPr>
        <p:txBody>
          <a:bodyPr vert="horz" wrap="square" lIns="0" tIns="17145" rIns="0" bIns="0" rtlCol="0">
            <a:spAutoFit/>
          </a:bodyPr>
          <a:lstStyle/>
          <a:p>
            <a:pPr marL="12700">
              <a:spcBef>
                <a:spcPts val="135"/>
              </a:spcBef>
            </a:pPr>
            <a:r>
              <a:rPr spc="-45" dirty="0"/>
              <a:t>Forecasting</a:t>
            </a:r>
          </a:p>
        </p:txBody>
      </p:sp>
      <p:pic>
        <p:nvPicPr>
          <p:cNvPr id="7170" name="Picture 2">
            <a:extLst>
              <a:ext uri="{FF2B5EF4-FFF2-40B4-BE49-F238E27FC236}">
                <a16:creationId xmlns:a16="http://schemas.microsoft.com/office/drawing/2014/main" id="{E4E36A87-7C3A-47BA-88EF-E873FAAC21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975" y="968375"/>
            <a:ext cx="2353597" cy="1524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78D41D4-6735-4183-9CB0-0F0A8B4E5160}"/>
              </a:ext>
            </a:extLst>
          </p:cNvPr>
          <p:cNvSpPr txBox="1"/>
          <p:nvPr/>
        </p:nvSpPr>
        <p:spPr>
          <a:xfrm>
            <a:off x="896749" y="2492375"/>
            <a:ext cx="922047" cy="261610"/>
          </a:xfrm>
          <a:prstGeom prst="rect">
            <a:avLst/>
          </a:prstGeom>
          <a:noFill/>
        </p:spPr>
        <p:txBody>
          <a:bodyPr wrap="none" rtlCol="0">
            <a:spAutoFit/>
          </a:bodyPr>
          <a:lstStyle/>
          <a:p>
            <a:r>
              <a:rPr lang="en-US" sz="1100" dirty="0"/>
              <a:t>Using AR(13)</a:t>
            </a:r>
            <a:endParaRPr lang="en-IN" sz="1100" dirty="0"/>
          </a:p>
        </p:txBody>
      </p:sp>
      <p:pic>
        <p:nvPicPr>
          <p:cNvPr id="7172" name="Picture 4">
            <a:extLst>
              <a:ext uri="{FF2B5EF4-FFF2-40B4-BE49-F238E27FC236}">
                <a16:creationId xmlns:a16="http://schemas.microsoft.com/office/drawing/2014/main" id="{2AD14F85-9F0B-45A9-AC0F-745630A2C0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2396" y="968375"/>
            <a:ext cx="2233832" cy="1477308"/>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EC8D24E8-6D93-4AAC-9E37-303C0529A74F}"/>
              </a:ext>
            </a:extLst>
          </p:cNvPr>
          <p:cNvSpPr txBox="1"/>
          <p:nvPr/>
        </p:nvSpPr>
        <p:spPr>
          <a:xfrm>
            <a:off x="3647309" y="2457455"/>
            <a:ext cx="1374094" cy="261610"/>
          </a:xfrm>
          <a:prstGeom prst="rect">
            <a:avLst/>
          </a:prstGeom>
          <a:noFill/>
        </p:spPr>
        <p:txBody>
          <a:bodyPr wrap="none" rtlCol="0">
            <a:spAutoFit/>
          </a:bodyPr>
          <a:lstStyle/>
          <a:p>
            <a:r>
              <a:rPr lang="en-US" sz="1100" dirty="0"/>
              <a:t>Using ARIMA(10,1,0)</a:t>
            </a:r>
            <a:endParaRPr lang="en-IN" sz="1100" dirty="0"/>
          </a:p>
        </p:txBody>
      </p:sp>
    </p:spTree>
  </p:cSld>
  <p:clrMapOvr>
    <a:masterClrMapping/>
  </p:clrMapOvr>
  <p:transition>
    <p:cut/>
  </p:transition>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17754" y="198525"/>
            <a:ext cx="4260692" cy="232756"/>
          </a:xfrm>
          <a:prstGeom prst="rect">
            <a:avLst/>
          </a:prstGeom>
        </p:spPr>
        <p:txBody>
          <a:bodyPr vert="horz" wrap="square" lIns="0" tIns="17145" rIns="0" bIns="0" rtlCol="0">
            <a:spAutoFit/>
          </a:bodyPr>
          <a:lstStyle/>
          <a:p>
            <a:pPr marL="1517015">
              <a:spcBef>
                <a:spcPts val="135"/>
              </a:spcBef>
            </a:pPr>
            <a:r>
              <a:rPr lang="en-US" spc="-40" dirty="0"/>
              <a:t>Python</a:t>
            </a:r>
            <a:r>
              <a:rPr spc="-40" dirty="0"/>
              <a:t> </a:t>
            </a:r>
            <a:r>
              <a:rPr spc="-50" dirty="0"/>
              <a:t>Packages</a:t>
            </a:r>
          </a:p>
        </p:txBody>
      </p:sp>
      <p:sp>
        <p:nvSpPr>
          <p:cNvPr id="3" name="object 3"/>
          <p:cNvSpPr txBox="1"/>
          <p:nvPr/>
        </p:nvSpPr>
        <p:spPr>
          <a:xfrm>
            <a:off x="1143077" y="635316"/>
            <a:ext cx="3839845" cy="389849"/>
          </a:xfrm>
          <a:prstGeom prst="rect">
            <a:avLst/>
          </a:prstGeom>
        </p:spPr>
        <p:txBody>
          <a:bodyPr vert="horz" wrap="square" lIns="0" tIns="55244" rIns="0" bIns="0" rtlCol="0">
            <a:spAutoFit/>
          </a:bodyPr>
          <a:lstStyle/>
          <a:p>
            <a:pPr marL="265430" marR="231140" indent="-139065">
              <a:lnSpc>
                <a:spcPct val="102600"/>
              </a:lnSpc>
              <a:spcBef>
                <a:spcPts val="300"/>
              </a:spcBef>
              <a:buFont typeface="Lucida Sans Unicode"/>
              <a:buChar char="•"/>
              <a:tabLst>
                <a:tab pos="266065" algn="l"/>
              </a:tabLst>
            </a:pPr>
            <a:r>
              <a:rPr sz="1100" spc="-15" dirty="0">
                <a:solidFill>
                  <a:srgbClr val="3333B2"/>
                </a:solidFill>
                <a:latin typeface="Tahoma"/>
                <a:cs typeface="Tahoma"/>
              </a:rPr>
              <a:t>Python</a:t>
            </a:r>
            <a:r>
              <a:rPr sz="1100" spc="15" dirty="0">
                <a:solidFill>
                  <a:srgbClr val="3333B2"/>
                </a:solidFill>
                <a:latin typeface="Tahoma"/>
                <a:cs typeface="Tahoma"/>
              </a:rPr>
              <a:t> </a:t>
            </a:r>
            <a:r>
              <a:rPr sz="1100" spc="-60" dirty="0">
                <a:latin typeface="Tahoma"/>
                <a:cs typeface="Tahoma"/>
              </a:rPr>
              <a:t>has</a:t>
            </a:r>
            <a:r>
              <a:rPr sz="1100" spc="20" dirty="0">
                <a:latin typeface="Tahoma"/>
                <a:cs typeface="Tahoma"/>
              </a:rPr>
              <a:t> </a:t>
            </a:r>
            <a:r>
              <a:rPr sz="1100" spc="-55" dirty="0">
                <a:latin typeface="Tahoma"/>
                <a:cs typeface="Tahoma"/>
              </a:rPr>
              <a:t>a</a:t>
            </a:r>
            <a:r>
              <a:rPr sz="1100" spc="15" dirty="0">
                <a:latin typeface="Tahoma"/>
                <a:cs typeface="Tahoma"/>
              </a:rPr>
              <a:t> </a:t>
            </a:r>
            <a:r>
              <a:rPr sz="1100" spc="80" dirty="0">
                <a:latin typeface="Calibri"/>
                <a:cs typeface="Calibri"/>
              </a:rPr>
              <a:t>statsmodels</a:t>
            </a:r>
            <a:r>
              <a:rPr sz="1100" spc="110" dirty="0">
                <a:latin typeface="Calibri"/>
                <a:cs typeface="Calibri"/>
              </a:rPr>
              <a:t> </a:t>
            </a:r>
            <a:r>
              <a:rPr sz="1100" spc="-45" dirty="0">
                <a:latin typeface="Tahoma"/>
                <a:cs typeface="Tahoma"/>
              </a:rPr>
              <a:t>module</a:t>
            </a:r>
            <a:r>
              <a:rPr sz="1100" spc="20" dirty="0">
                <a:latin typeface="Tahoma"/>
                <a:cs typeface="Tahoma"/>
              </a:rPr>
              <a:t> </a:t>
            </a:r>
            <a:r>
              <a:rPr sz="1100" spc="-55" dirty="0">
                <a:latin typeface="Tahoma"/>
                <a:cs typeface="Tahoma"/>
              </a:rPr>
              <a:t>provides</a:t>
            </a:r>
            <a:r>
              <a:rPr sz="1100" spc="20" dirty="0">
                <a:latin typeface="Tahoma"/>
                <a:cs typeface="Tahoma"/>
              </a:rPr>
              <a:t> </a:t>
            </a:r>
            <a:r>
              <a:rPr sz="1100" spc="-30" dirty="0">
                <a:latin typeface="Tahoma"/>
                <a:cs typeface="Tahoma"/>
              </a:rPr>
              <a:t>time</a:t>
            </a:r>
            <a:r>
              <a:rPr sz="1100" spc="15" dirty="0">
                <a:latin typeface="Tahoma"/>
                <a:cs typeface="Tahoma"/>
              </a:rPr>
              <a:t> </a:t>
            </a:r>
            <a:r>
              <a:rPr sz="1100" spc="-60" dirty="0">
                <a:latin typeface="Tahoma"/>
                <a:cs typeface="Tahoma"/>
              </a:rPr>
              <a:t>series </a:t>
            </a:r>
            <a:r>
              <a:rPr sz="1100" spc="-55" dirty="0">
                <a:latin typeface="Tahoma"/>
                <a:cs typeface="Tahoma"/>
              </a:rPr>
              <a:t> </a:t>
            </a:r>
            <a:r>
              <a:rPr sz="1100" spc="-45" dirty="0">
                <a:latin typeface="Tahoma"/>
                <a:cs typeface="Tahoma"/>
              </a:rPr>
              <a:t>analysis</a:t>
            </a:r>
            <a:r>
              <a:rPr sz="1100" spc="20" dirty="0">
                <a:latin typeface="Tahoma"/>
                <a:cs typeface="Tahoma"/>
              </a:rPr>
              <a:t> </a:t>
            </a:r>
            <a:r>
              <a:rPr sz="1100" spc="-30" dirty="0">
                <a:latin typeface="Tahoma"/>
                <a:cs typeface="Tahoma"/>
              </a:rPr>
              <a:t>including</a:t>
            </a:r>
            <a:r>
              <a:rPr lang="en-US" sz="1100" spc="-30" dirty="0">
                <a:latin typeface="Tahoma"/>
                <a:cs typeface="Tahoma"/>
              </a:rPr>
              <a:t> AR,</a:t>
            </a:r>
            <a:r>
              <a:rPr sz="1100" spc="20" dirty="0">
                <a:latin typeface="Tahoma"/>
                <a:cs typeface="Tahoma"/>
              </a:rPr>
              <a:t> ARIMA. </a:t>
            </a:r>
            <a:endParaRPr sz="1100" dirty="0">
              <a:latin typeface="Tahoma"/>
              <a:cs typeface="Tahoma"/>
            </a:endParaRPr>
          </a:p>
        </p:txBody>
      </p:sp>
    </p:spTree>
  </p:cSld>
  <p:clrMapOvr>
    <a:masterClrMapping/>
  </p:clrMapOvr>
  <p:transition>
    <p:cut/>
  </p:transition>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17754" y="198525"/>
            <a:ext cx="4260692" cy="232756"/>
          </a:xfrm>
          <a:prstGeom prst="rect">
            <a:avLst/>
          </a:prstGeom>
        </p:spPr>
        <p:txBody>
          <a:bodyPr vert="horz" wrap="square" lIns="0" tIns="17145" rIns="0" bIns="0" rtlCol="0">
            <a:spAutoFit/>
          </a:bodyPr>
          <a:lstStyle/>
          <a:p>
            <a:pPr marL="2392680">
              <a:spcBef>
                <a:spcPts val="135"/>
              </a:spcBef>
            </a:pPr>
            <a:r>
              <a:rPr spc="-65" dirty="0"/>
              <a:t>References</a:t>
            </a:r>
          </a:p>
        </p:txBody>
      </p:sp>
      <p:sp>
        <p:nvSpPr>
          <p:cNvPr id="3" name="object 3"/>
          <p:cNvSpPr txBox="1"/>
          <p:nvPr/>
        </p:nvSpPr>
        <p:spPr>
          <a:xfrm>
            <a:off x="1143077" y="625449"/>
            <a:ext cx="3943985" cy="2073645"/>
          </a:xfrm>
          <a:prstGeom prst="rect">
            <a:avLst/>
          </a:prstGeom>
        </p:spPr>
        <p:txBody>
          <a:bodyPr vert="horz" wrap="square" lIns="0" tIns="6985" rIns="0" bIns="0" rtlCol="0">
            <a:spAutoFit/>
          </a:bodyPr>
          <a:lstStyle/>
          <a:p>
            <a:pPr marL="265430" marR="119380" indent="-139065">
              <a:lnSpc>
                <a:spcPct val="102600"/>
              </a:lnSpc>
              <a:spcBef>
                <a:spcPts val="300"/>
              </a:spcBef>
              <a:buClr>
                <a:srgbClr val="3333B2"/>
              </a:buClr>
              <a:buFont typeface="Lucida Sans Unicode"/>
              <a:buChar char="•"/>
              <a:tabLst>
                <a:tab pos="266065" algn="l"/>
              </a:tabLst>
            </a:pPr>
            <a:r>
              <a:rPr sz="1100" i="1" spc="-25" dirty="0">
                <a:latin typeface="Arial"/>
                <a:cs typeface="Arial"/>
              </a:rPr>
              <a:t>Time</a:t>
            </a:r>
            <a:r>
              <a:rPr sz="1100" i="1" spc="55" dirty="0">
                <a:latin typeface="Arial"/>
                <a:cs typeface="Arial"/>
              </a:rPr>
              <a:t> </a:t>
            </a:r>
            <a:r>
              <a:rPr sz="1100" i="1" spc="-85" dirty="0">
                <a:latin typeface="Arial"/>
                <a:cs typeface="Arial"/>
              </a:rPr>
              <a:t>series</a:t>
            </a:r>
            <a:r>
              <a:rPr sz="1100" i="1" spc="60" dirty="0">
                <a:latin typeface="Arial"/>
                <a:cs typeface="Arial"/>
              </a:rPr>
              <a:t> </a:t>
            </a:r>
            <a:r>
              <a:rPr sz="1100" i="1" spc="-65" dirty="0">
                <a:latin typeface="Arial"/>
                <a:cs typeface="Arial"/>
              </a:rPr>
              <a:t>analysis</a:t>
            </a:r>
            <a:r>
              <a:rPr sz="1100" i="1" spc="55" dirty="0">
                <a:latin typeface="Arial"/>
                <a:cs typeface="Arial"/>
              </a:rPr>
              <a:t> </a:t>
            </a:r>
            <a:r>
              <a:rPr sz="1100" i="1" spc="-65" dirty="0">
                <a:latin typeface="Arial"/>
                <a:cs typeface="Arial"/>
              </a:rPr>
              <a:t>and</a:t>
            </a:r>
            <a:r>
              <a:rPr sz="1100" i="1" spc="60" dirty="0">
                <a:latin typeface="Arial"/>
                <a:cs typeface="Arial"/>
              </a:rPr>
              <a:t> </a:t>
            </a:r>
            <a:r>
              <a:rPr sz="1100" i="1" spc="-10" dirty="0">
                <a:latin typeface="Arial"/>
                <a:cs typeface="Arial"/>
              </a:rPr>
              <a:t>its</a:t>
            </a:r>
            <a:r>
              <a:rPr sz="1100" i="1" spc="55" dirty="0">
                <a:latin typeface="Arial"/>
                <a:cs typeface="Arial"/>
              </a:rPr>
              <a:t> </a:t>
            </a:r>
            <a:r>
              <a:rPr sz="1100" i="1" spc="-40" dirty="0">
                <a:latin typeface="Arial"/>
                <a:cs typeface="Arial"/>
              </a:rPr>
              <a:t>applications</a:t>
            </a:r>
            <a:r>
              <a:rPr sz="1100" spc="-40" dirty="0">
                <a:latin typeface="Tahoma"/>
                <a:cs typeface="Tahoma"/>
              </a:rPr>
              <a:t>,</a:t>
            </a:r>
            <a:r>
              <a:rPr sz="1100" spc="25" dirty="0">
                <a:latin typeface="Tahoma"/>
                <a:cs typeface="Tahoma"/>
              </a:rPr>
              <a:t> </a:t>
            </a:r>
            <a:r>
              <a:rPr sz="1100" spc="-70" dirty="0">
                <a:latin typeface="Tahoma"/>
                <a:cs typeface="Tahoma"/>
              </a:rPr>
              <a:t>Shumway,</a:t>
            </a:r>
            <a:r>
              <a:rPr sz="1100" spc="25" dirty="0">
                <a:latin typeface="Tahoma"/>
                <a:cs typeface="Tahoma"/>
              </a:rPr>
              <a:t> </a:t>
            </a:r>
            <a:r>
              <a:rPr sz="1100" spc="-25" dirty="0">
                <a:latin typeface="Tahoma"/>
                <a:cs typeface="Tahoma"/>
              </a:rPr>
              <a:t>Robert</a:t>
            </a:r>
            <a:r>
              <a:rPr sz="1100" spc="20" dirty="0">
                <a:latin typeface="Tahoma"/>
                <a:cs typeface="Tahoma"/>
              </a:rPr>
              <a:t> </a:t>
            </a:r>
            <a:r>
              <a:rPr sz="1100" spc="25" dirty="0">
                <a:latin typeface="Tahoma"/>
                <a:cs typeface="Tahoma"/>
              </a:rPr>
              <a:t>H </a:t>
            </a:r>
            <a:r>
              <a:rPr sz="1100" spc="-330" dirty="0">
                <a:latin typeface="Tahoma"/>
                <a:cs typeface="Tahoma"/>
              </a:rPr>
              <a:t> </a:t>
            </a:r>
            <a:r>
              <a:rPr sz="1100" spc="-50" dirty="0">
                <a:latin typeface="Tahoma"/>
                <a:cs typeface="Tahoma"/>
              </a:rPr>
              <a:t>and</a:t>
            </a:r>
            <a:r>
              <a:rPr sz="1100" spc="15" dirty="0">
                <a:latin typeface="Tahoma"/>
                <a:cs typeface="Tahoma"/>
              </a:rPr>
              <a:t> </a:t>
            </a:r>
            <a:r>
              <a:rPr sz="1100" spc="-35" dirty="0">
                <a:latin typeface="Tahoma"/>
                <a:cs typeface="Tahoma"/>
              </a:rPr>
              <a:t>Stoffer,</a:t>
            </a:r>
            <a:r>
              <a:rPr sz="1100" spc="20" dirty="0">
                <a:latin typeface="Tahoma"/>
                <a:cs typeface="Tahoma"/>
              </a:rPr>
              <a:t> </a:t>
            </a:r>
            <a:r>
              <a:rPr sz="1100" spc="-20" dirty="0">
                <a:latin typeface="Tahoma"/>
                <a:cs typeface="Tahoma"/>
              </a:rPr>
              <a:t>David</a:t>
            </a:r>
            <a:r>
              <a:rPr sz="1100" spc="15" dirty="0">
                <a:latin typeface="Tahoma"/>
                <a:cs typeface="Tahoma"/>
              </a:rPr>
              <a:t> </a:t>
            </a:r>
            <a:r>
              <a:rPr sz="1100" spc="-20" dirty="0">
                <a:latin typeface="Tahoma"/>
                <a:cs typeface="Tahoma"/>
              </a:rPr>
              <a:t>S,</a:t>
            </a:r>
            <a:r>
              <a:rPr sz="1100" spc="20" dirty="0">
                <a:latin typeface="Tahoma"/>
                <a:cs typeface="Tahoma"/>
              </a:rPr>
              <a:t> </a:t>
            </a:r>
            <a:r>
              <a:rPr sz="1100" spc="-55" dirty="0">
                <a:latin typeface="Tahoma"/>
                <a:cs typeface="Tahoma"/>
              </a:rPr>
              <a:t>2017.</a:t>
            </a:r>
            <a:endParaRPr sz="1100" dirty="0">
              <a:latin typeface="Tahoma"/>
              <a:cs typeface="Tahoma"/>
            </a:endParaRPr>
          </a:p>
          <a:p>
            <a:pPr marL="265430" marR="133350" indent="-139065">
              <a:lnSpc>
                <a:spcPct val="102600"/>
              </a:lnSpc>
              <a:spcBef>
                <a:spcPts val="300"/>
              </a:spcBef>
              <a:buClr>
                <a:srgbClr val="3333B2"/>
              </a:buClr>
              <a:buFont typeface="Lucida Sans Unicode"/>
              <a:buChar char="•"/>
              <a:tabLst>
                <a:tab pos="266065" algn="l"/>
              </a:tabLst>
            </a:pPr>
            <a:r>
              <a:rPr sz="1100" i="1" spc="-10" dirty="0">
                <a:latin typeface="Arial"/>
                <a:cs typeface="Arial"/>
              </a:rPr>
              <a:t>A </a:t>
            </a:r>
            <a:r>
              <a:rPr sz="1100" i="1" spc="-70" dirty="0">
                <a:latin typeface="Arial"/>
                <a:cs typeface="Arial"/>
              </a:rPr>
              <a:t>comprehensive</a:t>
            </a:r>
            <a:r>
              <a:rPr sz="1100" i="1" spc="-65" dirty="0">
                <a:latin typeface="Arial"/>
                <a:cs typeface="Arial"/>
              </a:rPr>
              <a:t> </a:t>
            </a:r>
            <a:r>
              <a:rPr sz="1100" i="1" spc="-50" dirty="0">
                <a:latin typeface="Arial"/>
                <a:cs typeface="Arial"/>
              </a:rPr>
              <a:t>beginner’s</a:t>
            </a:r>
            <a:r>
              <a:rPr sz="1100" i="1" spc="-45" dirty="0">
                <a:latin typeface="Arial"/>
                <a:cs typeface="Arial"/>
              </a:rPr>
              <a:t> </a:t>
            </a:r>
            <a:r>
              <a:rPr sz="1100" i="1" spc="-60" dirty="0">
                <a:latin typeface="Arial"/>
                <a:cs typeface="Arial"/>
              </a:rPr>
              <a:t>guide</a:t>
            </a:r>
            <a:r>
              <a:rPr sz="1100" i="1" spc="-55" dirty="0">
                <a:latin typeface="Arial"/>
                <a:cs typeface="Arial"/>
              </a:rPr>
              <a:t> </a:t>
            </a:r>
            <a:r>
              <a:rPr sz="1100" i="1" spc="10" dirty="0">
                <a:latin typeface="Arial"/>
                <a:cs typeface="Arial"/>
              </a:rPr>
              <a:t>to </a:t>
            </a:r>
            <a:r>
              <a:rPr sz="1100" i="1" spc="-55" dirty="0">
                <a:latin typeface="Arial"/>
                <a:cs typeface="Arial"/>
              </a:rPr>
              <a:t>create</a:t>
            </a:r>
            <a:r>
              <a:rPr sz="1100" i="1" spc="-50" dirty="0">
                <a:latin typeface="Arial"/>
                <a:cs typeface="Arial"/>
              </a:rPr>
              <a:t> </a:t>
            </a:r>
            <a:r>
              <a:rPr sz="1100" i="1" spc="-90" dirty="0">
                <a:latin typeface="Arial"/>
                <a:cs typeface="Arial"/>
              </a:rPr>
              <a:t>a</a:t>
            </a:r>
            <a:r>
              <a:rPr sz="1100" i="1" spc="-85" dirty="0">
                <a:latin typeface="Arial"/>
                <a:cs typeface="Arial"/>
              </a:rPr>
              <a:t> </a:t>
            </a:r>
            <a:r>
              <a:rPr sz="1100" i="1" spc="-25" dirty="0">
                <a:latin typeface="Arial"/>
                <a:cs typeface="Arial"/>
              </a:rPr>
              <a:t>Time </a:t>
            </a:r>
            <a:r>
              <a:rPr sz="1100" i="1" spc="-85" dirty="0">
                <a:latin typeface="Arial"/>
                <a:cs typeface="Arial"/>
              </a:rPr>
              <a:t>Series </a:t>
            </a:r>
            <a:r>
              <a:rPr sz="1100" i="1" spc="-80" dirty="0">
                <a:latin typeface="Arial"/>
                <a:cs typeface="Arial"/>
              </a:rPr>
              <a:t> </a:t>
            </a:r>
            <a:r>
              <a:rPr sz="1100" i="1" spc="-65" dirty="0">
                <a:latin typeface="Arial"/>
                <a:cs typeface="Arial"/>
              </a:rPr>
              <a:t>Forecast</a:t>
            </a:r>
            <a:r>
              <a:rPr sz="1100" i="1" spc="-60" dirty="0">
                <a:latin typeface="Arial"/>
                <a:cs typeface="Arial"/>
              </a:rPr>
              <a:t> </a:t>
            </a:r>
            <a:r>
              <a:rPr sz="1100" i="1" spc="10" dirty="0">
                <a:latin typeface="Arial"/>
                <a:cs typeface="Arial"/>
              </a:rPr>
              <a:t>(with </a:t>
            </a:r>
            <a:r>
              <a:rPr sz="1100" i="1" spc="-90" dirty="0">
                <a:latin typeface="Arial"/>
                <a:cs typeface="Arial"/>
              </a:rPr>
              <a:t>Codes</a:t>
            </a:r>
            <a:r>
              <a:rPr sz="1100" i="1" spc="-85" dirty="0">
                <a:latin typeface="Arial"/>
                <a:cs typeface="Arial"/>
              </a:rPr>
              <a:t> </a:t>
            </a:r>
            <a:r>
              <a:rPr sz="1100" i="1" spc="-20" dirty="0">
                <a:latin typeface="Arial"/>
                <a:cs typeface="Arial"/>
              </a:rPr>
              <a:t>in Python)</a:t>
            </a:r>
            <a:r>
              <a:rPr sz="1100" spc="-20" dirty="0">
                <a:latin typeface="Tahoma"/>
                <a:cs typeface="Tahoma"/>
              </a:rPr>
              <a:t>, </a:t>
            </a:r>
            <a:r>
              <a:rPr sz="1100" spc="-15" dirty="0">
                <a:latin typeface="Tahoma"/>
                <a:cs typeface="Tahoma"/>
              </a:rPr>
              <a:t> </a:t>
            </a:r>
            <a:r>
              <a:rPr sz="1100" spc="-25" dirty="0">
                <a:latin typeface="Tahoma"/>
                <a:cs typeface="Tahoma"/>
                <a:hlinkClick r:id="rId2"/>
              </a:rPr>
              <a:t>https://www.analyticsvidh</a:t>
            </a:r>
            <a:r>
              <a:rPr sz="1100" spc="-60" dirty="0">
                <a:latin typeface="Tahoma"/>
                <a:cs typeface="Tahoma"/>
                <a:hlinkClick r:id="rId2"/>
              </a:rPr>
              <a:t>y</a:t>
            </a:r>
            <a:r>
              <a:rPr sz="1100" spc="-25" dirty="0">
                <a:latin typeface="Tahoma"/>
                <a:cs typeface="Tahoma"/>
                <a:hlinkClick r:id="rId2"/>
              </a:rPr>
              <a:t>a.com/blog/2016/02/time-series- </a:t>
            </a:r>
            <a:r>
              <a:rPr sz="1100" spc="-20" dirty="0">
                <a:latin typeface="Tahoma"/>
                <a:cs typeface="Tahoma"/>
              </a:rPr>
              <a:t> </a:t>
            </a:r>
            <a:r>
              <a:rPr sz="1100" spc="-40" dirty="0">
                <a:latin typeface="Tahoma"/>
                <a:cs typeface="Tahoma"/>
              </a:rPr>
              <a:t>forecasting-codes-python/</a:t>
            </a:r>
            <a:endParaRPr sz="1100" dirty="0">
              <a:latin typeface="Tahoma"/>
              <a:cs typeface="Tahoma"/>
            </a:endParaRPr>
          </a:p>
          <a:p>
            <a:pPr marL="265430" marR="210185" indent="-139065">
              <a:lnSpc>
                <a:spcPct val="102600"/>
              </a:lnSpc>
              <a:spcBef>
                <a:spcPts val="300"/>
              </a:spcBef>
              <a:buClr>
                <a:srgbClr val="3333B2"/>
              </a:buClr>
              <a:buFont typeface="Lucida Sans Unicode"/>
              <a:buChar char="•"/>
              <a:tabLst>
                <a:tab pos="266065" algn="l"/>
              </a:tabLst>
            </a:pPr>
            <a:r>
              <a:rPr sz="1100" i="1" spc="-50" dirty="0">
                <a:latin typeface="Arial"/>
                <a:cs typeface="Arial"/>
              </a:rPr>
              <a:t>STAT510:</a:t>
            </a:r>
            <a:r>
              <a:rPr sz="1100" i="1" spc="180" dirty="0">
                <a:latin typeface="Arial"/>
                <a:cs typeface="Arial"/>
              </a:rPr>
              <a:t> </a:t>
            </a:r>
            <a:r>
              <a:rPr sz="1100" i="1" spc="-40" dirty="0">
                <a:latin typeface="Arial"/>
                <a:cs typeface="Arial"/>
              </a:rPr>
              <a:t>Applied</a:t>
            </a:r>
            <a:r>
              <a:rPr sz="1100" i="1" spc="60" dirty="0">
                <a:latin typeface="Arial"/>
                <a:cs typeface="Arial"/>
              </a:rPr>
              <a:t> </a:t>
            </a:r>
            <a:r>
              <a:rPr sz="1100" i="1" spc="-25" dirty="0">
                <a:latin typeface="Arial"/>
                <a:cs typeface="Arial"/>
              </a:rPr>
              <a:t>Time</a:t>
            </a:r>
            <a:r>
              <a:rPr sz="1100" i="1" spc="65" dirty="0">
                <a:latin typeface="Arial"/>
                <a:cs typeface="Arial"/>
              </a:rPr>
              <a:t> </a:t>
            </a:r>
            <a:r>
              <a:rPr sz="1100" i="1" spc="-85" dirty="0">
                <a:latin typeface="Arial"/>
                <a:cs typeface="Arial"/>
              </a:rPr>
              <a:t>Series</a:t>
            </a:r>
            <a:r>
              <a:rPr sz="1100" i="1" spc="60" dirty="0">
                <a:latin typeface="Arial"/>
                <a:cs typeface="Arial"/>
              </a:rPr>
              <a:t> </a:t>
            </a:r>
            <a:r>
              <a:rPr sz="1100" i="1" spc="-55" dirty="0">
                <a:latin typeface="Arial"/>
                <a:cs typeface="Arial"/>
              </a:rPr>
              <a:t>Analysis</a:t>
            </a:r>
            <a:r>
              <a:rPr sz="1100" spc="-55" dirty="0">
                <a:latin typeface="Tahoma"/>
                <a:cs typeface="Tahoma"/>
              </a:rPr>
              <a:t>,</a:t>
            </a:r>
            <a:r>
              <a:rPr sz="1100" spc="25" dirty="0">
                <a:latin typeface="Tahoma"/>
                <a:cs typeface="Tahoma"/>
              </a:rPr>
              <a:t> </a:t>
            </a:r>
            <a:r>
              <a:rPr sz="1100" spc="-35" dirty="0">
                <a:latin typeface="Tahoma"/>
                <a:cs typeface="Tahoma"/>
              </a:rPr>
              <a:t>Penn</a:t>
            </a:r>
            <a:r>
              <a:rPr sz="1100" spc="25" dirty="0">
                <a:latin typeface="Tahoma"/>
                <a:cs typeface="Tahoma"/>
              </a:rPr>
              <a:t> </a:t>
            </a:r>
            <a:r>
              <a:rPr sz="1100" spc="-25" dirty="0">
                <a:latin typeface="Tahoma"/>
                <a:cs typeface="Tahoma"/>
              </a:rPr>
              <a:t>State</a:t>
            </a:r>
            <a:r>
              <a:rPr sz="1100" spc="25" dirty="0">
                <a:latin typeface="Tahoma"/>
                <a:cs typeface="Tahoma"/>
              </a:rPr>
              <a:t> </a:t>
            </a:r>
            <a:r>
              <a:rPr sz="1100" spc="-30" dirty="0">
                <a:latin typeface="Tahoma"/>
                <a:cs typeface="Tahoma"/>
              </a:rPr>
              <a:t>Online </a:t>
            </a:r>
            <a:r>
              <a:rPr sz="1100" spc="-325" dirty="0">
                <a:latin typeface="Tahoma"/>
                <a:cs typeface="Tahoma"/>
              </a:rPr>
              <a:t> </a:t>
            </a:r>
            <a:r>
              <a:rPr sz="1100" spc="-55" dirty="0">
                <a:latin typeface="Tahoma"/>
                <a:cs typeface="Tahoma"/>
              </a:rPr>
              <a:t>Courses</a:t>
            </a:r>
            <a:r>
              <a:rPr lang="en-US" sz="1100" spc="-55" dirty="0">
                <a:latin typeface="Tahoma"/>
                <a:cs typeface="Tahoma"/>
              </a:rPr>
              <a:t> –Slides </a:t>
            </a:r>
            <a:endParaRPr sz="1100" dirty="0">
              <a:latin typeface="Tahoma"/>
              <a:cs typeface="Tahoma"/>
            </a:endParaRPr>
          </a:p>
          <a:p>
            <a:pPr marL="265430" marR="586740" indent="-139065">
              <a:lnSpc>
                <a:spcPct val="102600"/>
              </a:lnSpc>
              <a:spcBef>
                <a:spcPts val="300"/>
              </a:spcBef>
              <a:buClr>
                <a:srgbClr val="3333B2"/>
              </a:buClr>
              <a:buFont typeface="Lucida Sans Unicode"/>
              <a:buChar char="•"/>
              <a:tabLst>
                <a:tab pos="266065" algn="l"/>
              </a:tabLst>
            </a:pPr>
            <a:r>
              <a:rPr sz="1100" spc="5" dirty="0">
                <a:latin typeface="Tahoma"/>
                <a:cs typeface="Tahoma"/>
              </a:rPr>
              <a:t>An</a:t>
            </a:r>
            <a:r>
              <a:rPr sz="1100" spc="20" dirty="0">
                <a:latin typeface="Tahoma"/>
                <a:cs typeface="Tahoma"/>
              </a:rPr>
              <a:t> </a:t>
            </a:r>
            <a:r>
              <a:rPr sz="1100" spc="-40" dirty="0">
                <a:latin typeface="Tahoma"/>
                <a:cs typeface="Tahoma"/>
              </a:rPr>
              <a:t>Introductory</a:t>
            </a:r>
            <a:r>
              <a:rPr sz="1100" spc="20" dirty="0">
                <a:latin typeface="Tahoma"/>
                <a:cs typeface="Tahoma"/>
              </a:rPr>
              <a:t> </a:t>
            </a:r>
            <a:r>
              <a:rPr sz="1100" spc="-25" dirty="0">
                <a:latin typeface="Tahoma"/>
                <a:cs typeface="Tahoma"/>
              </a:rPr>
              <a:t>Study</a:t>
            </a:r>
            <a:r>
              <a:rPr sz="1100" spc="25" dirty="0">
                <a:latin typeface="Tahoma"/>
                <a:cs typeface="Tahoma"/>
              </a:rPr>
              <a:t> </a:t>
            </a:r>
            <a:r>
              <a:rPr sz="1100" spc="-55" dirty="0">
                <a:latin typeface="Tahoma"/>
                <a:cs typeface="Tahoma"/>
              </a:rPr>
              <a:t>on</a:t>
            </a:r>
            <a:r>
              <a:rPr sz="1100" spc="15" dirty="0">
                <a:latin typeface="Tahoma"/>
                <a:cs typeface="Tahoma"/>
              </a:rPr>
              <a:t> </a:t>
            </a:r>
            <a:r>
              <a:rPr sz="1100" spc="-15" dirty="0">
                <a:latin typeface="Tahoma"/>
                <a:cs typeface="Tahoma"/>
              </a:rPr>
              <a:t>Time</a:t>
            </a:r>
            <a:r>
              <a:rPr sz="1100" spc="20" dirty="0">
                <a:latin typeface="Tahoma"/>
                <a:cs typeface="Tahoma"/>
              </a:rPr>
              <a:t> </a:t>
            </a:r>
            <a:r>
              <a:rPr sz="1100" spc="-50" dirty="0">
                <a:latin typeface="Tahoma"/>
                <a:cs typeface="Tahoma"/>
              </a:rPr>
              <a:t>Series</a:t>
            </a:r>
            <a:r>
              <a:rPr sz="1100" spc="25" dirty="0">
                <a:latin typeface="Tahoma"/>
                <a:cs typeface="Tahoma"/>
              </a:rPr>
              <a:t> </a:t>
            </a:r>
            <a:r>
              <a:rPr sz="1100" spc="-20" dirty="0">
                <a:latin typeface="Tahoma"/>
                <a:cs typeface="Tahoma"/>
              </a:rPr>
              <a:t>Modeling</a:t>
            </a:r>
            <a:r>
              <a:rPr sz="1100" spc="20" dirty="0">
                <a:latin typeface="Tahoma"/>
                <a:cs typeface="Tahoma"/>
              </a:rPr>
              <a:t> </a:t>
            </a:r>
            <a:r>
              <a:rPr sz="1100" spc="-50" dirty="0">
                <a:latin typeface="Tahoma"/>
                <a:cs typeface="Tahoma"/>
              </a:rPr>
              <a:t>and </a:t>
            </a:r>
            <a:r>
              <a:rPr sz="1100" spc="-45" dirty="0">
                <a:latin typeface="Tahoma"/>
                <a:cs typeface="Tahoma"/>
              </a:rPr>
              <a:t> </a:t>
            </a:r>
            <a:r>
              <a:rPr sz="1100" spc="-40" dirty="0">
                <a:latin typeface="Tahoma"/>
                <a:cs typeface="Tahoma"/>
              </a:rPr>
              <a:t>Forecasting,</a:t>
            </a:r>
            <a:r>
              <a:rPr sz="1100" spc="20" dirty="0">
                <a:latin typeface="Tahoma"/>
                <a:cs typeface="Tahoma"/>
              </a:rPr>
              <a:t> </a:t>
            </a:r>
            <a:r>
              <a:rPr sz="1100" spc="-25" dirty="0">
                <a:latin typeface="Tahoma"/>
                <a:cs typeface="Tahoma"/>
              </a:rPr>
              <a:t>Ratnadip</a:t>
            </a:r>
            <a:r>
              <a:rPr sz="1100" spc="25" dirty="0">
                <a:latin typeface="Tahoma"/>
                <a:cs typeface="Tahoma"/>
              </a:rPr>
              <a:t> </a:t>
            </a:r>
            <a:r>
              <a:rPr sz="1100" spc="-25" dirty="0">
                <a:latin typeface="Tahoma"/>
                <a:cs typeface="Tahoma"/>
              </a:rPr>
              <a:t>Adhikari,</a:t>
            </a:r>
            <a:r>
              <a:rPr sz="1100" spc="25" dirty="0">
                <a:latin typeface="Tahoma"/>
                <a:cs typeface="Tahoma"/>
              </a:rPr>
              <a:t> </a:t>
            </a:r>
            <a:r>
              <a:rPr sz="1100" spc="-5" dirty="0">
                <a:latin typeface="Tahoma"/>
                <a:cs typeface="Tahoma"/>
              </a:rPr>
              <a:t>R.</a:t>
            </a:r>
            <a:r>
              <a:rPr sz="1100" spc="25" dirty="0">
                <a:latin typeface="Tahoma"/>
                <a:cs typeface="Tahoma"/>
              </a:rPr>
              <a:t> </a:t>
            </a:r>
            <a:r>
              <a:rPr sz="1100" spc="35" dirty="0">
                <a:latin typeface="Tahoma"/>
                <a:cs typeface="Tahoma"/>
              </a:rPr>
              <a:t>K.</a:t>
            </a:r>
            <a:r>
              <a:rPr sz="1100" spc="20" dirty="0">
                <a:latin typeface="Tahoma"/>
                <a:cs typeface="Tahoma"/>
              </a:rPr>
              <a:t> </a:t>
            </a:r>
            <a:r>
              <a:rPr sz="1100" spc="-40" dirty="0">
                <a:latin typeface="Tahoma"/>
                <a:cs typeface="Tahoma"/>
              </a:rPr>
              <a:t>Agrawal,</a:t>
            </a:r>
            <a:r>
              <a:rPr sz="1100" spc="25" dirty="0">
                <a:latin typeface="Tahoma"/>
                <a:cs typeface="Tahoma"/>
              </a:rPr>
              <a:t> </a:t>
            </a:r>
            <a:r>
              <a:rPr sz="1100" spc="-55" dirty="0">
                <a:latin typeface="Tahoma"/>
                <a:cs typeface="Tahoma"/>
              </a:rPr>
              <a:t>2013.</a:t>
            </a:r>
            <a:endParaRPr sz="1100" dirty="0">
              <a:latin typeface="Tahoma"/>
              <a:cs typeface="Tahoma"/>
            </a:endParaRPr>
          </a:p>
          <a:p>
            <a:pPr marL="265430" indent="-139065">
              <a:spcBef>
                <a:spcPts val="330"/>
              </a:spcBef>
              <a:buClr>
                <a:srgbClr val="3333B2"/>
              </a:buClr>
              <a:buFont typeface="Lucida Sans Unicode"/>
              <a:buChar char="•"/>
              <a:tabLst>
                <a:tab pos="266065" algn="l"/>
              </a:tabLst>
            </a:pPr>
            <a:r>
              <a:rPr sz="1100" spc="-20" dirty="0">
                <a:latin typeface="Tahoma"/>
                <a:cs typeface="Tahoma"/>
              </a:rPr>
              <a:t>Wikipedia</a:t>
            </a:r>
            <a:r>
              <a:rPr sz="1100" spc="20" dirty="0">
                <a:latin typeface="Tahoma"/>
                <a:cs typeface="Tahoma"/>
              </a:rPr>
              <a:t> </a:t>
            </a:r>
            <a:r>
              <a:rPr sz="1100" spc="-35" dirty="0">
                <a:latin typeface="Tahoma"/>
                <a:cs typeface="Tahoma"/>
              </a:rPr>
              <a:t>articles</a:t>
            </a:r>
            <a:r>
              <a:rPr sz="1100" spc="25" dirty="0">
                <a:latin typeface="Tahoma"/>
                <a:cs typeface="Tahoma"/>
              </a:rPr>
              <a:t> </a:t>
            </a:r>
            <a:r>
              <a:rPr sz="1100" spc="-45" dirty="0">
                <a:latin typeface="Tahoma"/>
                <a:cs typeface="Tahoma"/>
              </a:rPr>
              <a:t>for</a:t>
            </a:r>
            <a:r>
              <a:rPr sz="1100" spc="20" dirty="0">
                <a:latin typeface="Tahoma"/>
                <a:cs typeface="Tahoma"/>
              </a:rPr>
              <a:t> </a:t>
            </a:r>
            <a:r>
              <a:rPr sz="1100" spc="-50" dirty="0">
                <a:latin typeface="Tahoma"/>
                <a:cs typeface="Tahoma"/>
              </a:rPr>
              <a:t>various</a:t>
            </a:r>
            <a:r>
              <a:rPr sz="1100" spc="25" dirty="0">
                <a:latin typeface="Tahoma"/>
                <a:cs typeface="Tahoma"/>
              </a:rPr>
              <a:t> </a:t>
            </a:r>
            <a:r>
              <a:rPr sz="1100" spc="-45" dirty="0">
                <a:latin typeface="Tahoma"/>
                <a:cs typeface="Tahoma"/>
              </a:rPr>
              <a:t>concepts.</a:t>
            </a:r>
            <a:endParaRPr sz="1100" dirty="0">
              <a:latin typeface="Tahoma"/>
              <a:cs typeface="Tahoma"/>
            </a:endParaRPr>
          </a:p>
        </p:txBody>
      </p:sp>
    </p:spTree>
  </p:cSld>
  <p:clrMapOvr>
    <a:masterClrMapping/>
  </p:clrMapOvr>
  <p:transition>
    <p:cut/>
  </p:transition>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1257376" y="447623"/>
            <a:ext cx="3774440" cy="645047"/>
          </a:xfrm>
          <a:prstGeom prst="rect">
            <a:avLst/>
          </a:prstGeom>
        </p:spPr>
        <p:txBody>
          <a:bodyPr vert="horz" wrap="square" lIns="0" tIns="29209" rIns="0" bIns="0" rtlCol="0">
            <a:spAutoFit/>
          </a:bodyPr>
          <a:lstStyle/>
          <a:p>
            <a:pPr marL="295275">
              <a:lnSpc>
                <a:spcPts val="1150"/>
              </a:lnSpc>
            </a:pPr>
            <a:r>
              <a:rPr sz="1000" spc="-50" dirty="0">
                <a:solidFill>
                  <a:srgbClr val="3333B2"/>
                </a:solidFill>
                <a:latin typeface="Tahoma"/>
                <a:cs typeface="Tahoma"/>
              </a:rPr>
              <a:t>–</a:t>
            </a:r>
            <a:r>
              <a:rPr sz="1000" spc="204" dirty="0">
                <a:solidFill>
                  <a:srgbClr val="3333B2"/>
                </a:solidFill>
                <a:latin typeface="Tahoma"/>
                <a:cs typeface="Tahoma"/>
              </a:rPr>
              <a:t> </a:t>
            </a:r>
            <a:r>
              <a:rPr sz="1000" b="1" spc="-45" dirty="0">
                <a:latin typeface="Arial"/>
                <a:cs typeface="Arial"/>
              </a:rPr>
              <a:t>Cyclical</a:t>
            </a:r>
            <a:r>
              <a:rPr sz="1000" b="1" spc="70" dirty="0">
                <a:latin typeface="Arial"/>
                <a:cs typeface="Arial"/>
              </a:rPr>
              <a:t> </a:t>
            </a:r>
            <a:r>
              <a:rPr sz="1000" b="1" spc="-35" dirty="0">
                <a:latin typeface="Arial"/>
                <a:cs typeface="Arial"/>
              </a:rPr>
              <a:t>variation</a:t>
            </a:r>
            <a:endParaRPr sz="1000" dirty="0">
              <a:latin typeface="Arial"/>
              <a:cs typeface="Arial"/>
            </a:endParaRPr>
          </a:p>
          <a:p>
            <a:pPr marL="427990" marR="5080" algn="just">
              <a:lnSpc>
                <a:spcPts val="1200"/>
              </a:lnSpc>
              <a:spcBef>
                <a:spcPts val="35"/>
              </a:spcBef>
            </a:pPr>
            <a:r>
              <a:rPr sz="1000" spc="-5" dirty="0">
                <a:latin typeface="Tahoma"/>
                <a:cs typeface="Tahoma"/>
              </a:rPr>
              <a:t>This </a:t>
            </a:r>
            <a:r>
              <a:rPr sz="1000" spc="-40" dirty="0">
                <a:latin typeface="Tahoma"/>
                <a:cs typeface="Tahoma"/>
              </a:rPr>
              <a:t>component </a:t>
            </a:r>
            <a:r>
              <a:rPr sz="1000" spc="-45" dirty="0">
                <a:latin typeface="Tahoma"/>
                <a:cs typeface="Tahoma"/>
              </a:rPr>
              <a:t>describes </a:t>
            </a:r>
            <a:r>
              <a:rPr sz="1000" spc="-35" dirty="0">
                <a:latin typeface="Tahoma"/>
                <a:cs typeface="Tahoma"/>
              </a:rPr>
              <a:t>the </a:t>
            </a:r>
            <a:r>
              <a:rPr sz="1000" spc="-40" dirty="0">
                <a:latin typeface="Tahoma"/>
                <a:cs typeface="Tahoma"/>
              </a:rPr>
              <a:t>medium-term </a:t>
            </a:r>
            <a:r>
              <a:rPr sz="1000" spc="-55" dirty="0">
                <a:latin typeface="Tahoma"/>
                <a:cs typeface="Tahoma"/>
              </a:rPr>
              <a:t>changes </a:t>
            </a:r>
            <a:r>
              <a:rPr sz="1000" spc="-50" dirty="0">
                <a:latin typeface="Tahoma"/>
                <a:cs typeface="Tahoma"/>
              </a:rPr>
              <a:t>caused </a:t>
            </a:r>
            <a:r>
              <a:rPr sz="1000" spc="-55" dirty="0">
                <a:latin typeface="Tahoma"/>
                <a:cs typeface="Tahoma"/>
              </a:rPr>
              <a:t>by </a:t>
            </a:r>
            <a:r>
              <a:rPr sz="1000" spc="-50" dirty="0">
                <a:latin typeface="Tahoma"/>
                <a:cs typeface="Tahoma"/>
              </a:rPr>
              <a:t> </a:t>
            </a:r>
            <a:r>
              <a:rPr sz="1000" spc="-35" dirty="0">
                <a:latin typeface="Tahoma"/>
                <a:cs typeface="Tahoma"/>
              </a:rPr>
              <a:t>circumstances, which </a:t>
            </a:r>
            <a:r>
              <a:rPr sz="1000" spc="-40" dirty="0">
                <a:latin typeface="Tahoma"/>
                <a:cs typeface="Tahoma"/>
              </a:rPr>
              <a:t>repeat </a:t>
            </a:r>
            <a:r>
              <a:rPr sz="1000" spc="-20" dirty="0">
                <a:latin typeface="Tahoma"/>
                <a:cs typeface="Tahoma"/>
              </a:rPr>
              <a:t>in </a:t>
            </a:r>
            <a:r>
              <a:rPr sz="1000" spc="-35" dirty="0">
                <a:latin typeface="Tahoma"/>
                <a:cs typeface="Tahoma"/>
              </a:rPr>
              <a:t>cycles. </a:t>
            </a:r>
            <a:r>
              <a:rPr sz="1000" spc="-15" dirty="0">
                <a:latin typeface="Tahoma"/>
                <a:cs typeface="Tahoma"/>
              </a:rPr>
              <a:t>The </a:t>
            </a:r>
            <a:r>
              <a:rPr sz="1000" spc="-30" dirty="0">
                <a:latin typeface="Tahoma"/>
                <a:cs typeface="Tahoma"/>
              </a:rPr>
              <a:t>duration of </a:t>
            </a:r>
            <a:r>
              <a:rPr sz="1000" spc="-50" dirty="0">
                <a:latin typeface="Tahoma"/>
                <a:cs typeface="Tahoma"/>
              </a:rPr>
              <a:t>a </a:t>
            </a:r>
            <a:r>
              <a:rPr sz="1000" spc="-35" dirty="0">
                <a:latin typeface="Tahoma"/>
                <a:cs typeface="Tahoma"/>
              </a:rPr>
              <a:t>cycle </a:t>
            </a:r>
            <a:r>
              <a:rPr sz="1000" spc="-30" dirty="0">
                <a:latin typeface="Tahoma"/>
                <a:cs typeface="Tahoma"/>
              </a:rPr>
              <a:t> </a:t>
            </a:r>
            <a:r>
              <a:rPr sz="1000" spc="-50" dirty="0">
                <a:latin typeface="Tahoma"/>
                <a:cs typeface="Tahoma"/>
              </a:rPr>
              <a:t>extends</a:t>
            </a:r>
            <a:r>
              <a:rPr sz="1000" spc="10" dirty="0">
                <a:latin typeface="Tahoma"/>
                <a:cs typeface="Tahoma"/>
              </a:rPr>
              <a:t> </a:t>
            </a:r>
            <a:r>
              <a:rPr sz="1000" spc="-50" dirty="0">
                <a:latin typeface="Tahoma"/>
                <a:cs typeface="Tahoma"/>
              </a:rPr>
              <a:t>over</a:t>
            </a:r>
            <a:r>
              <a:rPr sz="1000" spc="20" dirty="0">
                <a:latin typeface="Tahoma"/>
                <a:cs typeface="Tahoma"/>
              </a:rPr>
              <a:t> </a:t>
            </a:r>
            <a:r>
              <a:rPr sz="1000" spc="-40" dirty="0">
                <a:latin typeface="Tahoma"/>
                <a:cs typeface="Tahoma"/>
              </a:rPr>
              <a:t>longer</a:t>
            </a:r>
            <a:r>
              <a:rPr sz="1000" spc="20" dirty="0">
                <a:latin typeface="Tahoma"/>
                <a:cs typeface="Tahoma"/>
              </a:rPr>
              <a:t> </a:t>
            </a:r>
            <a:r>
              <a:rPr sz="1000" spc="-30" dirty="0">
                <a:latin typeface="Tahoma"/>
                <a:cs typeface="Tahoma"/>
              </a:rPr>
              <a:t>period</a:t>
            </a:r>
            <a:r>
              <a:rPr sz="1000" spc="20" dirty="0">
                <a:latin typeface="Tahoma"/>
                <a:cs typeface="Tahoma"/>
              </a:rPr>
              <a:t> </a:t>
            </a:r>
            <a:r>
              <a:rPr sz="1000" spc="-30" dirty="0">
                <a:latin typeface="Tahoma"/>
                <a:cs typeface="Tahoma"/>
              </a:rPr>
              <a:t>of</a:t>
            </a:r>
            <a:r>
              <a:rPr sz="1000" spc="15" dirty="0">
                <a:latin typeface="Tahoma"/>
                <a:cs typeface="Tahoma"/>
              </a:rPr>
              <a:t> </a:t>
            </a:r>
            <a:r>
              <a:rPr sz="1000" spc="-30" dirty="0">
                <a:latin typeface="Tahoma"/>
                <a:cs typeface="Tahoma"/>
              </a:rPr>
              <a:t>time.</a:t>
            </a:r>
            <a:endParaRPr sz="1000" dirty="0">
              <a:latin typeface="Tahoma"/>
              <a:cs typeface="Tahoma"/>
            </a:endParaRPr>
          </a:p>
        </p:txBody>
      </p:sp>
      <p:grpSp>
        <p:nvGrpSpPr>
          <p:cNvPr id="4" name="object 4"/>
          <p:cNvGrpSpPr/>
          <p:nvPr/>
        </p:nvGrpSpPr>
        <p:grpSpPr>
          <a:xfrm>
            <a:off x="2085786" y="1488898"/>
            <a:ext cx="2703830" cy="1259205"/>
            <a:chOff x="1314261" y="1488897"/>
            <a:chExt cx="2703830" cy="1259205"/>
          </a:xfrm>
        </p:grpSpPr>
        <p:sp>
          <p:nvSpPr>
            <p:cNvPr id="5" name="object 5"/>
            <p:cNvSpPr/>
            <p:nvPr/>
          </p:nvSpPr>
          <p:spPr>
            <a:xfrm>
              <a:off x="1467762" y="1536244"/>
              <a:ext cx="2449195" cy="1111885"/>
            </a:xfrm>
            <a:custGeom>
              <a:avLst/>
              <a:gdLst/>
              <a:ahLst/>
              <a:cxnLst/>
              <a:rect l="l" t="t" r="r" b="b"/>
              <a:pathLst>
                <a:path w="2449195" h="1111885">
                  <a:moveTo>
                    <a:pt x="0" y="594327"/>
                  </a:moveTo>
                  <a:lnTo>
                    <a:pt x="4862" y="476326"/>
                  </a:lnTo>
                  <a:lnTo>
                    <a:pt x="9724" y="654987"/>
                  </a:lnTo>
                  <a:lnTo>
                    <a:pt x="14508" y="590854"/>
                  </a:lnTo>
                  <a:lnTo>
                    <a:pt x="19371" y="629133"/>
                  </a:lnTo>
                  <a:lnTo>
                    <a:pt x="24155" y="626818"/>
                  </a:lnTo>
                  <a:lnTo>
                    <a:pt x="29017" y="754620"/>
                  </a:lnTo>
                  <a:lnTo>
                    <a:pt x="33802" y="716033"/>
                  </a:lnTo>
                  <a:lnTo>
                    <a:pt x="38664" y="694964"/>
                  </a:lnTo>
                  <a:lnTo>
                    <a:pt x="43526" y="752536"/>
                  </a:lnTo>
                  <a:lnTo>
                    <a:pt x="48311" y="650819"/>
                  </a:lnTo>
                  <a:lnTo>
                    <a:pt x="53173" y="681072"/>
                  </a:lnTo>
                  <a:lnTo>
                    <a:pt x="57958" y="591394"/>
                  </a:lnTo>
                  <a:lnTo>
                    <a:pt x="62820" y="771830"/>
                  </a:lnTo>
                  <a:lnTo>
                    <a:pt x="67682" y="602199"/>
                  </a:lnTo>
                  <a:lnTo>
                    <a:pt x="72467" y="848311"/>
                  </a:lnTo>
                  <a:lnTo>
                    <a:pt x="77329" y="789889"/>
                  </a:lnTo>
                  <a:lnTo>
                    <a:pt x="82114" y="718811"/>
                  </a:lnTo>
                  <a:lnTo>
                    <a:pt x="86976" y="854948"/>
                  </a:lnTo>
                  <a:lnTo>
                    <a:pt x="91838" y="573335"/>
                  </a:lnTo>
                  <a:lnTo>
                    <a:pt x="96623" y="887285"/>
                  </a:lnTo>
                  <a:lnTo>
                    <a:pt x="101485" y="675515"/>
                  </a:lnTo>
                  <a:lnTo>
                    <a:pt x="106270" y="785413"/>
                  </a:lnTo>
                  <a:lnTo>
                    <a:pt x="111132" y="742118"/>
                  </a:lnTo>
                  <a:lnTo>
                    <a:pt x="115994" y="780705"/>
                  </a:lnTo>
                  <a:lnTo>
                    <a:pt x="120779" y="758788"/>
                  </a:lnTo>
                  <a:lnTo>
                    <a:pt x="125641" y="811113"/>
                  </a:lnTo>
                  <a:lnTo>
                    <a:pt x="130426" y="835809"/>
                  </a:lnTo>
                  <a:lnTo>
                    <a:pt x="135288" y="818599"/>
                  </a:lnTo>
                  <a:lnTo>
                    <a:pt x="140073" y="786262"/>
                  </a:lnTo>
                  <a:lnTo>
                    <a:pt x="144935" y="813351"/>
                  </a:lnTo>
                  <a:lnTo>
                    <a:pt x="149797" y="648736"/>
                  </a:lnTo>
                  <a:lnTo>
                    <a:pt x="154582" y="714103"/>
                  </a:lnTo>
                  <a:lnTo>
                    <a:pt x="159444" y="770287"/>
                  </a:lnTo>
                  <a:lnTo>
                    <a:pt x="164229" y="685934"/>
                  </a:lnTo>
                  <a:lnTo>
                    <a:pt x="169091" y="782635"/>
                  </a:lnTo>
                  <a:lnTo>
                    <a:pt x="173953" y="684236"/>
                  </a:lnTo>
                  <a:lnTo>
                    <a:pt x="178738" y="592629"/>
                  </a:lnTo>
                  <a:lnTo>
                    <a:pt x="183600" y="657997"/>
                  </a:lnTo>
                  <a:lnTo>
                    <a:pt x="188385" y="662164"/>
                  </a:lnTo>
                  <a:lnTo>
                    <a:pt x="193247" y="691028"/>
                  </a:lnTo>
                  <a:lnTo>
                    <a:pt x="198109" y="670268"/>
                  </a:lnTo>
                  <a:lnTo>
                    <a:pt x="202894" y="601967"/>
                  </a:lnTo>
                  <a:lnTo>
                    <a:pt x="207756" y="609453"/>
                  </a:lnTo>
                  <a:lnTo>
                    <a:pt x="212540" y="442214"/>
                  </a:lnTo>
                  <a:lnTo>
                    <a:pt x="217402" y="341269"/>
                  </a:lnTo>
                  <a:lnTo>
                    <a:pt x="222187" y="233841"/>
                  </a:lnTo>
                  <a:lnTo>
                    <a:pt x="227049" y="419602"/>
                  </a:lnTo>
                  <a:lnTo>
                    <a:pt x="231911" y="351456"/>
                  </a:lnTo>
                  <a:lnTo>
                    <a:pt x="236696" y="508662"/>
                  </a:lnTo>
                  <a:lnTo>
                    <a:pt x="241558" y="546015"/>
                  </a:lnTo>
                  <a:lnTo>
                    <a:pt x="246343" y="443295"/>
                  </a:lnTo>
                  <a:lnTo>
                    <a:pt x="251205" y="463283"/>
                  </a:lnTo>
                  <a:lnTo>
                    <a:pt x="256067" y="470229"/>
                  </a:lnTo>
                  <a:lnTo>
                    <a:pt x="260852" y="509666"/>
                  </a:lnTo>
                  <a:lnTo>
                    <a:pt x="265714" y="475786"/>
                  </a:lnTo>
                  <a:lnTo>
                    <a:pt x="270499" y="499633"/>
                  </a:lnTo>
                  <a:lnTo>
                    <a:pt x="275361" y="583754"/>
                  </a:lnTo>
                  <a:lnTo>
                    <a:pt x="280223" y="543391"/>
                  </a:lnTo>
                  <a:lnTo>
                    <a:pt x="285008" y="653829"/>
                  </a:lnTo>
                  <a:lnTo>
                    <a:pt x="289870" y="693266"/>
                  </a:lnTo>
                  <a:lnTo>
                    <a:pt x="294655" y="693806"/>
                  </a:lnTo>
                  <a:lnTo>
                    <a:pt x="299517" y="643179"/>
                  </a:lnTo>
                  <a:lnTo>
                    <a:pt x="304379" y="785027"/>
                  </a:lnTo>
                  <a:lnTo>
                    <a:pt x="309164" y="638857"/>
                  </a:lnTo>
                  <a:lnTo>
                    <a:pt x="314026" y="810958"/>
                  </a:lnTo>
                  <a:lnTo>
                    <a:pt x="318811" y="685085"/>
                  </a:lnTo>
                  <a:lnTo>
                    <a:pt x="323673" y="753077"/>
                  </a:lnTo>
                  <a:lnTo>
                    <a:pt x="328458" y="781400"/>
                  </a:lnTo>
                  <a:lnTo>
                    <a:pt x="333320" y="836503"/>
                  </a:lnTo>
                  <a:lnTo>
                    <a:pt x="338182" y="747983"/>
                  </a:lnTo>
                  <a:lnTo>
                    <a:pt x="342967" y="936986"/>
                  </a:lnTo>
                  <a:lnTo>
                    <a:pt x="347829" y="681458"/>
                  </a:lnTo>
                  <a:lnTo>
                    <a:pt x="352614" y="754234"/>
                  </a:lnTo>
                  <a:lnTo>
                    <a:pt x="357476" y="788886"/>
                  </a:lnTo>
                  <a:lnTo>
                    <a:pt x="362338" y="869148"/>
                  </a:lnTo>
                  <a:lnTo>
                    <a:pt x="367123" y="467451"/>
                  </a:lnTo>
                  <a:lnTo>
                    <a:pt x="371985" y="657997"/>
                  </a:lnTo>
                  <a:lnTo>
                    <a:pt x="376770" y="835268"/>
                  </a:lnTo>
                  <a:lnTo>
                    <a:pt x="381632" y="761720"/>
                  </a:lnTo>
                  <a:lnTo>
                    <a:pt x="386494" y="807485"/>
                  </a:lnTo>
                  <a:lnTo>
                    <a:pt x="391279" y="570711"/>
                  </a:lnTo>
                  <a:lnTo>
                    <a:pt x="396141" y="769592"/>
                  </a:lnTo>
                  <a:lnTo>
                    <a:pt x="400926" y="724059"/>
                  </a:lnTo>
                  <a:lnTo>
                    <a:pt x="405788" y="865521"/>
                  </a:lnTo>
                  <a:lnTo>
                    <a:pt x="410650" y="506193"/>
                  </a:lnTo>
                  <a:lnTo>
                    <a:pt x="415434" y="785722"/>
                  </a:lnTo>
                  <a:lnTo>
                    <a:pt x="420297" y="605286"/>
                  </a:lnTo>
                  <a:lnTo>
                    <a:pt x="425081" y="644414"/>
                  </a:lnTo>
                  <a:lnTo>
                    <a:pt x="429943" y="472467"/>
                  </a:lnTo>
                  <a:lnTo>
                    <a:pt x="434728" y="895388"/>
                  </a:lnTo>
                  <a:lnTo>
                    <a:pt x="439590" y="514065"/>
                  </a:lnTo>
                  <a:lnTo>
                    <a:pt x="444452" y="595176"/>
                  </a:lnTo>
                  <a:lnTo>
                    <a:pt x="449237" y="639012"/>
                  </a:lnTo>
                  <a:lnTo>
                    <a:pt x="454099" y="458961"/>
                  </a:lnTo>
                  <a:lnTo>
                    <a:pt x="458884" y="444993"/>
                  </a:lnTo>
                  <a:lnTo>
                    <a:pt x="463746" y="371830"/>
                  </a:lnTo>
                  <a:lnTo>
                    <a:pt x="468608" y="306463"/>
                  </a:lnTo>
                  <a:lnTo>
                    <a:pt x="473393" y="279143"/>
                  </a:lnTo>
                  <a:lnTo>
                    <a:pt x="478255" y="335867"/>
                  </a:lnTo>
                  <a:lnTo>
                    <a:pt x="483040" y="278988"/>
                  </a:lnTo>
                  <a:lnTo>
                    <a:pt x="487902" y="484969"/>
                  </a:lnTo>
                  <a:lnTo>
                    <a:pt x="492764" y="395292"/>
                  </a:lnTo>
                  <a:lnTo>
                    <a:pt x="497549" y="357553"/>
                  </a:lnTo>
                  <a:lnTo>
                    <a:pt x="502411" y="510515"/>
                  </a:lnTo>
                  <a:lnTo>
                    <a:pt x="507196" y="533667"/>
                  </a:lnTo>
                  <a:lnTo>
                    <a:pt x="512058" y="644414"/>
                  </a:lnTo>
                  <a:lnTo>
                    <a:pt x="516920" y="722438"/>
                  </a:lnTo>
                  <a:lnTo>
                    <a:pt x="521705" y="666486"/>
                  </a:lnTo>
                  <a:lnTo>
                    <a:pt x="526567" y="872158"/>
                  </a:lnTo>
                  <a:lnTo>
                    <a:pt x="531352" y="711325"/>
                  </a:lnTo>
                  <a:lnTo>
                    <a:pt x="536214" y="721203"/>
                  </a:lnTo>
                  <a:lnTo>
                    <a:pt x="540999" y="737410"/>
                  </a:lnTo>
                  <a:lnTo>
                    <a:pt x="545861" y="702450"/>
                  </a:lnTo>
                  <a:lnTo>
                    <a:pt x="550723" y="744356"/>
                  </a:lnTo>
                  <a:lnTo>
                    <a:pt x="555508" y="820991"/>
                  </a:lnTo>
                  <a:lnTo>
                    <a:pt x="560370" y="643874"/>
                  </a:lnTo>
                  <a:lnTo>
                    <a:pt x="565155" y="839127"/>
                  </a:lnTo>
                  <a:lnTo>
                    <a:pt x="570017" y="587227"/>
                  </a:lnTo>
                  <a:lnTo>
                    <a:pt x="574879" y="854717"/>
                  </a:lnTo>
                  <a:lnTo>
                    <a:pt x="579664" y="808874"/>
                  </a:lnTo>
                  <a:lnTo>
                    <a:pt x="584526" y="823461"/>
                  </a:lnTo>
                  <a:lnTo>
                    <a:pt x="589311" y="827242"/>
                  </a:lnTo>
                  <a:lnTo>
                    <a:pt x="594173" y="661933"/>
                  </a:lnTo>
                  <a:lnTo>
                    <a:pt x="599035" y="861662"/>
                  </a:lnTo>
                  <a:lnTo>
                    <a:pt x="603820" y="745050"/>
                  </a:lnTo>
                  <a:lnTo>
                    <a:pt x="608682" y="777233"/>
                  </a:lnTo>
                  <a:lnTo>
                    <a:pt x="613466" y="684391"/>
                  </a:lnTo>
                  <a:lnTo>
                    <a:pt x="618329" y="664248"/>
                  </a:lnTo>
                  <a:lnTo>
                    <a:pt x="623113" y="789040"/>
                  </a:lnTo>
                  <a:lnTo>
                    <a:pt x="627975" y="742118"/>
                  </a:lnTo>
                  <a:lnTo>
                    <a:pt x="632837" y="939918"/>
                  </a:lnTo>
                  <a:lnTo>
                    <a:pt x="637622" y="799305"/>
                  </a:lnTo>
                  <a:lnTo>
                    <a:pt x="642484" y="846536"/>
                  </a:lnTo>
                  <a:lnTo>
                    <a:pt x="647269" y="776847"/>
                  </a:lnTo>
                  <a:lnTo>
                    <a:pt x="652131" y="720740"/>
                  </a:lnTo>
                  <a:lnTo>
                    <a:pt x="656993" y="822612"/>
                  </a:lnTo>
                  <a:lnTo>
                    <a:pt x="661778" y="760022"/>
                  </a:lnTo>
                  <a:lnTo>
                    <a:pt x="666640" y="859116"/>
                  </a:lnTo>
                  <a:lnTo>
                    <a:pt x="671425" y="687015"/>
                  </a:lnTo>
                  <a:lnTo>
                    <a:pt x="676287" y="787651"/>
                  </a:lnTo>
                  <a:lnTo>
                    <a:pt x="681149" y="565000"/>
                  </a:lnTo>
                  <a:lnTo>
                    <a:pt x="685934" y="635230"/>
                  </a:lnTo>
                  <a:lnTo>
                    <a:pt x="690796" y="690102"/>
                  </a:lnTo>
                  <a:lnTo>
                    <a:pt x="695581" y="600578"/>
                  </a:lnTo>
                  <a:lnTo>
                    <a:pt x="700443" y="593478"/>
                  </a:lnTo>
                  <a:lnTo>
                    <a:pt x="705305" y="599729"/>
                  </a:lnTo>
                  <a:lnTo>
                    <a:pt x="710090" y="491221"/>
                  </a:lnTo>
                  <a:lnTo>
                    <a:pt x="714952" y="380165"/>
                  </a:lnTo>
                  <a:lnTo>
                    <a:pt x="719737" y="278140"/>
                  </a:lnTo>
                  <a:lnTo>
                    <a:pt x="724599" y="0"/>
                  </a:lnTo>
                  <a:lnTo>
                    <a:pt x="729384" y="88520"/>
                  </a:lnTo>
                  <a:lnTo>
                    <a:pt x="734246" y="190005"/>
                  </a:lnTo>
                  <a:lnTo>
                    <a:pt x="739108" y="221493"/>
                  </a:lnTo>
                  <a:lnTo>
                    <a:pt x="743893" y="240555"/>
                  </a:lnTo>
                  <a:lnTo>
                    <a:pt x="748755" y="515917"/>
                  </a:lnTo>
                  <a:lnTo>
                    <a:pt x="753540" y="584063"/>
                  </a:lnTo>
                  <a:lnTo>
                    <a:pt x="758402" y="594018"/>
                  </a:lnTo>
                  <a:lnTo>
                    <a:pt x="763264" y="678988"/>
                  </a:lnTo>
                  <a:lnTo>
                    <a:pt x="768049" y="623731"/>
                  </a:lnTo>
                  <a:lnTo>
                    <a:pt x="772911" y="785876"/>
                  </a:lnTo>
                  <a:lnTo>
                    <a:pt x="777696" y="711865"/>
                  </a:lnTo>
                  <a:lnTo>
                    <a:pt x="782558" y="687323"/>
                  </a:lnTo>
                  <a:lnTo>
                    <a:pt x="787420" y="719660"/>
                  </a:lnTo>
                  <a:lnTo>
                    <a:pt x="792205" y="892610"/>
                  </a:lnTo>
                  <a:lnTo>
                    <a:pt x="797067" y="558518"/>
                  </a:lnTo>
                  <a:lnTo>
                    <a:pt x="801852" y="746594"/>
                  </a:lnTo>
                  <a:lnTo>
                    <a:pt x="806714" y="656916"/>
                  </a:lnTo>
                  <a:lnTo>
                    <a:pt x="811576" y="672891"/>
                  </a:lnTo>
                  <a:lnTo>
                    <a:pt x="816360" y="833725"/>
                  </a:lnTo>
                  <a:lnTo>
                    <a:pt x="821223" y="793902"/>
                  </a:lnTo>
                  <a:lnTo>
                    <a:pt x="826007" y="789735"/>
                  </a:lnTo>
                  <a:lnTo>
                    <a:pt x="830869" y="861662"/>
                  </a:lnTo>
                  <a:lnTo>
                    <a:pt x="835654" y="857186"/>
                  </a:lnTo>
                  <a:lnTo>
                    <a:pt x="840516" y="586687"/>
                  </a:lnTo>
                  <a:lnTo>
                    <a:pt x="845378" y="782635"/>
                  </a:lnTo>
                  <a:lnTo>
                    <a:pt x="850163" y="711170"/>
                  </a:lnTo>
                  <a:lnTo>
                    <a:pt x="855025" y="900636"/>
                  </a:lnTo>
                  <a:lnTo>
                    <a:pt x="859810" y="880956"/>
                  </a:lnTo>
                  <a:lnTo>
                    <a:pt x="864672" y="855951"/>
                  </a:lnTo>
                  <a:lnTo>
                    <a:pt x="869534" y="778776"/>
                  </a:lnTo>
                  <a:lnTo>
                    <a:pt x="874319" y="915608"/>
                  </a:lnTo>
                  <a:lnTo>
                    <a:pt x="879181" y="785876"/>
                  </a:lnTo>
                  <a:lnTo>
                    <a:pt x="883966" y="869843"/>
                  </a:lnTo>
                  <a:lnTo>
                    <a:pt x="888828" y="940073"/>
                  </a:lnTo>
                  <a:lnTo>
                    <a:pt x="893690" y="910051"/>
                  </a:lnTo>
                  <a:lnTo>
                    <a:pt x="898475" y="777387"/>
                  </a:lnTo>
                  <a:lnTo>
                    <a:pt x="903337" y="811961"/>
                  </a:lnTo>
                  <a:lnTo>
                    <a:pt x="908122" y="695658"/>
                  </a:lnTo>
                  <a:lnTo>
                    <a:pt x="912984" y="834574"/>
                  </a:lnTo>
                  <a:lnTo>
                    <a:pt x="917846" y="844684"/>
                  </a:lnTo>
                  <a:lnTo>
                    <a:pt x="922631" y="863746"/>
                  </a:lnTo>
                  <a:lnTo>
                    <a:pt x="927493" y="745205"/>
                  </a:lnTo>
                  <a:lnTo>
                    <a:pt x="932278" y="865676"/>
                  </a:lnTo>
                  <a:lnTo>
                    <a:pt x="937140" y="672583"/>
                  </a:lnTo>
                  <a:lnTo>
                    <a:pt x="941925" y="745436"/>
                  </a:lnTo>
                  <a:lnTo>
                    <a:pt x="946787" y="641635"/>
                  </a:lnTo>
                  <a:lnTo>
                    <a:pt x="951649" y="746440"/>
                  </a:lnTo>
                  <a:lnTo>
                    <a:pt x="956434" y="551417"/>
                  </a:lnTo>
                  <a:lnTo>
                    <a:pt x="961296" y="633301"/>
                  </a:lnTo>
                  <a:lnTo>
                    <a:pt x="966081" y="563766"/>
                  </a:lnTo>
                  <a:lnTo>
                    <a:pt x="970943" y="455797"/>
                  </a:lnTo>
                  <a:lnTo>
                    <a:pt x="975805" y="483966"/>
                  </a:lnTo>
                  <a:lnTo>
                    <a:pt x="980590" y="636079"/>
                  </a:lnTo>
                  <a:lnTo>
                    <a:pt x="985452" y="722438"/>
                  </a:lnTo>
                  <a:lnTo>
                    <a:pt x="990237" y="668570"/>
                  </a:lnTo>
                  <a:lnTo>
                    <a:pt x="995099" y="701060"/>
                  </a:lnTo>
                  <a:lnTo>
                    <a:pt x="999961" y="638857"/>
                  </a:lnTo>
                  <a:lnTo>
                    <a:pt x="1004746" y="649276"/>
                  </a:lnTo>
                  <a:lnTo>
                    <a:pt x="1009608" y="513524"/>
                  </a:lnTo>
                  <a:lnTo>
                    <a:pt x="1014392" y="581670"/>
                  </a:lnTo>
                  <a:lnTo>
                    <a:pt x="1019255" y="433185"/>
                  </a:lnTo>
                  <a:lnTo>
                    <a:pt x="1024039" y="569322"/>
                  </a:lnTo>
                  <a:lnTo>
                    <a:pt x="1028901" y="611691"/>
                  </a:lnTo>
                  <a:lnTo>
                    <a:pt x="1033763" y="747829"/>
                  </a:lnTo>
                  <a:lnTo>
                    <a:pt x="1038548" y="621801"/>
                  </a:lnTo>
                  <a:lnTo>
                    <a:pt x="1043410" y="599575"/>
                  </a:lnTo>
                  <a:lnTo>
                    <a:pt x="1048195" y="814971"/>
                  </a:lnTo>
                  <a:lnTo>
                    <a:pt x="1053057" y="647887"/>
                  </a:lnTo>
                  <a:lnTo>
                    <a:pt x="1057919" y="809878"/>
                  </a:lnTo>
                  <a:lnTo>
                    <a:pt x="1062704" y="601118"/>
                  </a:lnTo>
                  <a:lnTo>
                    <a:pt x="1067566" y="847076"/>
                  </a:lnTo>
                  <a:lnTo>
                    <a:pt x="1072351" y="706308"/>
                  </a:lnTo>
                  <a:lnTo>
                    <a:pt x="1077213" y="750993"/>
                  </a:lnTo>
                  <a:lnTo>
                    <a:pt x="1082075" y="792668"/>
                  </a:lnTo>
                  <a:lnTo>
                    <a:pt x="1086860" y="868454"/>
                  </a:lnTo>
                  <a:lnTo>
                    <a:pt x="1091722" y="841520"/>
                  </a:lnTo>
                  <a:lnTo>
                    <a:pt x="1096507" y="640092"/>
                  </a:lnTo>
                  <a:lnTo>
                    <a:pt x="1101369" y="899787"/>
                  </a:lnTo>
                  <a:lnTo>
                    <a:pt x="1106231" y="807485"/>
                  </a:lnTo>
                  <a:lnTo>
                    <a:pt x="1111016" y="823306"/>
                  </a:lnTo>
                  <a:lnTo>
                    <a:pt x="1115878" y="878024"/>
                  </a:lnTo>
                  <a:lnTo>
                    <a:pt x="1120663" y="744742"/>
                  </a:lnTo>
                  <a:lnTo>
                    <a:pt x="1125525" y="1000038"/>
                  </a:lnTo>
                  <a:lnTo>
                    <a:pt x="1130310" y="872467"/>
                  </a:lnTo>
                  <a:lnTo>
                    <a:pt x="1135172" y="870383"/>
                  </a:lnTo>
                  <a:lnTo>
                    <a:pt x="1140034" y="817518"/>
                  </a:lnTo>
                  <a:lnTo>
                    <a:pt x="1144819" y="783329"/>
                  </a:lnTo>
                  <a:lnTo>
                    <a:pt x="1149681" y="875631"/>
                  </a:lnTo>
                  <a:lnTo>
                    <a:pt x="1154466" y="711479"/>
                  </a:lnTo>
                  <a:lnTo>
                    <a:pt x="1159328" y="845841"/>
                  </a:lnTo>
                  <a:lnTo>
                    <a:pt x="1164190" y="797221"/>
                  </a:lnTo>
                  <a:lnTo>
                    <a:pt x="1168975" y="732008"/>
                  </a:lnTo>
                  <a:lnTo>
                    <a:pt x="1173837" y="699131"/>
                  </a:lnTo>
                  <a:lnTo>
                    <a:pt x="1178622" y="691336"/>
                  </a:lnTo>
                  <a:lnTo>
                    <a:pt x="1183484" y="743121"/>
                  </a:lnTo>
                  <a:lnTo>
                    <a:pt x="1188346" y="810572"/>
                  </a:lnTo>
                  <a:lnTo>
                    <a:pt x="1193131" y="612926"/>
                  </a:lnTo>
                  <a:lnTo>
                    <a:pt x="1197993" y="842060"/>
                  </a:lnTo>
                  <a:lnTo>
                    <a:pt x="1202778" y="580744"/>
                  </a:lnTo>
                  <a:lnTo>
                    <a:pt x="1207640" y="715878"/>
                  </a:lnTo>
                  <a:lnTo>
                    <a:pt x="1212502" y="654987"/>
                  </a:lnTo>
                  <a:lnTo>
                    <a:pt x="1217286" y="600115"/>
                  </a:lnTo>
                  <a:lnTo>
                    <a:pt x="1222149" y="406096"/>
                  </a:lnTo>
                  <a:lnTo>
                    <a:pt x="1226933" y="431255"/>
                  </a:lnTo>
                  <a:lnTo>
                    <a:pt x="1231795" y="433879"/>
                  </a:lnTo>
                  <a:lnTo>
                    <a:pt x="1236580" y="324213"/>
                  </a:lnTo>
                  <a:lnTo>
                    <a:pt x="1241442" y="461199"/>
                  </a:lnTo>
                  <a:lnTo>
                    <a:pt x="1246304" y="350067"/>
                  </a:lnTo>
                  <a:lnTo>
                    <a:pt x="1251089" y="375458"/>
                  </a:lnTo>
                  <a:lnTo>
                    <a:pt x="1255951" y="636619"/>
                  </a:lnTo>
                  <a:lnTo>
                    <a:pt x="1260736" y="595562"/>
                  </a:lnTo>
                  <a:lnTo>
                    <a:pt x="1265598" y="724213"/>
                  </a:lnTo>
                  <a:lnTo>
                    <a:pt x="1270460" y="784873"/>
                  </a:lnTo>
                  <a:lnTo>
                    <a:pt x="1275245" y="703144"/>
                  </a:lnTo>
                  <a:lnTo>
                    <a:pt x="1280107" y="808874"/>
                  </a:lnTo>
                  <a:lnTo>
                    <a:pt x="1284892" y="762801"/>
                  </a:lnTo>
                  <a:lnTo>
                    <a:pt x="1289754" y="782403"/>
                  </a:lnTo>
                  <a:lnTo>
                    <a:pt x="1294616" y="754929"/>
                  </a:lnTo>
                  <a:lnTo>
                    <a:pt x="1299401" y="609839"/>
                  </a:lnTo>
                  <a:lnTo>
                    <a:pt x="1304263" y="904109"/>
                  </a:lnTo>
                  <a:lnTo>
                    <a:pt x="1309048" y="895388"/>
                  </a:lnTo>
                  <a:lnTo>
                    <a:pt x="1313910" y="966158"/>
                  </a:lnTo>
                  <a:lnTo>
                    <a:pt x="1318772" y="924638"/>
                  </a:lnTo>
                  <a:lnTo>
                    <a:pt x="1323557" y="782403"/>
                  </a:lnTo>
                  <a:lnTo>
                    <a:pt x="1328419" y="865212"/>
                  </a:lnTo>
                  <a:lnTo>
                    <a:pt x="1333204" y="923403"/>
                  </a:lnTo>
                  <a:lnTo>
                    <a:pt x="1338066" y="1030676"/>
                  </a:lnTo>
                  <a:lnTo>
                    <a:pt x="1342851" y="943777"/>
                  </a:lnTo>
                  <a:lnTo>
                    <a:pt x="1347713" y="838741"/>
                  </a:lnTo>
                  <a:lnTo>
                    <a:pt x="1352575" y="867605"/>
                  </a:lnTo>
                  <a:lnTo>
                    <a:pt x="1357360" y="966852"/>
                  </a:lnTo>
                  <a:lnTo>
                    <a:pt x="1362222" y="998880"/>
                  </a:lnTo>
                  <a:lnTo>
                    <a:pt x="1367007" y="911441"/>
                  </a:lnTo>
                  <a:lnTo>
                    <a:pt x="1371869" y="965155"/>
                  </a:lnTo>
                  <a:lnTo>
                    <a:pt x="1376731" y="917306"/>
                  </a:lnTo>
                  <a:lnTo>
                    <a:pt x="1381516" y="996796"/>
                  </a:lnTo>
                  <a:lnTo>
                    <a:pt x="1386378" y="983059"/>
                  </a:lnTo>
                  <a:lnTo>
                    <a:pt x="1391163" y="855643"/>
                  </a:lnTo>
                  <a:lnTo>
                    <a:pt x="1396025" y="899556"/>
                  </a:lnTo>
                  <a:lnTo>
                    <a:pt x="1400887" y="903800"/>
                  </a:lnTo>
                  <a:lnTo>
                    <a:pt x="1405672" y="928265"/>
                  </a:lnTo>
                  <a:lnTo>
                    <a:pt x="1410534" y="915068"/>
                  </a:lnTo>
                  <a:lnTo>
                    <a:pt x="1415318" y="1060775"/>
                  </a:lnTo>
                  <a:lnTo>
                    <a:pt x="1420181" y="1016785"/>
                  </a:lnTo>
                  <a:lnTo>
                    <a:pt x="1425043" y="911595"/>
                  </a:lnTo>
                  <a:lnTo>
                    <a:pt x="1429827" y="816360"/>
                  </a:lnTo>
                  <a:lnTo>
                    <a:pt x="1434689" y="728381"/>
                  </a:lnTo>
                  <a:lnTo>
                    <a:pt x="1439474" y="865367"/>
                  </a:lnTo>
                  <a:lnTo>
                    <a:pt x="1444336" y="787265"/>
                  </a:lnTo>
                  <a:lnTo>
                    <a:pt x="1449121" y="728921"/>
                  </a:lnTo>
                  <a:lnTo>
                    <a:pt x="1453983" y="646343"/>
                  </a:lnTo>
                  <a:lnTo>
                    <a:pt x="1458845" y="736330"/>
                  </a:lnTo>
                  <a:lnTo>
                    <a:pt x="1463630" y="727995"/>
                  </a:lnTo>
                  <a:lnTo>
                    <a:pt x="1468492" y="805016"/>
                  </a:lnTo>
                  <a:lnTo>
                    <a:pt x="1473277" y="612232"/>
                  </a:lnTo>
                  <a:lnTo>
                    <a:pt x="1478139" y="550569"/>
                  </a:lnTo>
                  <a:lnTo>
                    <a:pt x="1483001" y="671194"/>
                  </a:lnTo>
                  <a:lnTo>
                    <a:pt x="1487786" y="659154"/>
                  </a:lnTo>
                  <a:lnTo>
                    <a:pt x="1492648" y="743661"/>
                  </a:lnTo>
                  <a:lnTo>
                    <a:pt x="1497433" y="699363"/>
                  </a:lnTo>
                  <a:lnTo>
                    <a:pt x="1502295" y="602199"/>
                  </a:lnTo>
                  <a:lnTo>
                    <a:pt x="1507157" y="509820"/>
                  </a:lnTo>
                  <a:lnTo>
                    <a:pt x="1511942" y="523248"/>
                  </a:lnTo>
                  <a:lnTo>
                    <a:pt x="1516804" y="602199"/>
                  </a:lnTo>
                  <a:lnTo>
                    <a:pt x="1521589" y="624425"/>
                  </a:lnTo>
                  <a:lnTo>
                    <a:pt x="1526451" y="462203"/>
                  </a:lnTo>
                  <a:lnTo>
                    <a:pt x="1531236" y="655373"/>
                  </a:lnTo>
                  <a:lnTo>
                    <a:pt x="1536098" y="687169"/>
                  </a:lnTo>
                  <a:lnTo>
                    <a:pt x="1540960" y="757399"/>
                  </a:lnTo>
                  <a:lnTo>
                    <a:pt x="1545745" y="809569"/>
                  </a:lnTo>
                  <a:lnTo>
                    <a:pt x="1550607" y="805556"/>
                  </a:lnTo>
                  <a:lnTo>
                    <a:pt x="1555392" y="826779"/>
                  </a:lnTo>
                  <a:lnTo>
                    <a:pt x="1560254" y="806791"/>
                  </a:lnTo>
                  <a:lnTo>
                    <a:pt x="1565116" y="910360"/>
                  </a:lnTo>
                  <a:lnTo>
                    <a:pt x="1569901" y="891066"/>
                  </a:lnTo>
                  <a:lnTo>
                    <a:pt x="1574763" y="998880"/>
                  </a:lnTo>
                  <a:lnTo>
                    <a:pt x="1579548" y="968627"/>
                  </a:lnTo>
                  <a:lnTo>
                    <a:pt x="1584410" y="898166"/>
                  </a:lnTo>
                  <a:lnTo>
                    <a:pt x="1589272" y="847308"/>
                  </a:lnTo>
                  <a:lnTo>
                    <a:pt x="1594057" y="852864"/>
                  </a:lnTo>
                  <a:lnTo>
                    <a:pt x="1598919" y="707543"/>
                  </a:lnTo>
                  <a:lnTo>
                    <a:pt x="1603704" y="929500"/>
                  </a:lnTo>
                  <a:lnTo>
                    <a:pt x="1608566" y="962376"/>
                  </a:lnTo>
                  <a:lnTo>
                    <a:pt x="1613428" y="966004"/>
                  </a:lnTo>
                  <a:lnTo>
                    <a:pt x="1618213" y="1014856"/>
                  </a:lnTo>
                  <a:lnTo>
                    <a:pt x="1623075" y="928805"/>
                  </a:lnTo>
                  <a:lnTo>
                    <a:pt x="1627859" y="845533"/>
                  </a:lnTo>
                  <a:lnTo>
                    <a:pt x="1632721" y="1044414"/>
                  </a:lnTo>
                  <a:lnTo>
                    <a:pt x="1637506" y="953810"/>
                  </a:lnTo>
                  <a:lnTo>
                    <a:pt x="1642368" y="1037082"/>
                  </a:lnTo>
                  <a:lnTo>
                    <a:pt x="1647230" y="912984"/>
                  </a:lnTo>
                  <a:lnTo>
                    <a:pt x="1652015" y="1042870"/>
                  </a:lnTo>
                  <a:lnTo>
                    <a:pt x="1656877" y="976577"/>
                  </a:lnTo>
                  <a:lnTo>
                    <a:pt x="1661662" y="1003356"/>
                  </a:lnTo>
                  <a:lnTo>
                    <a:pt x="1666524" y="944626"/>
                  </a:lnTo>
                  <a:lnTo>
                    <a:pt x="1671386" y="852633"/>
                  </a:lnTo>
                  <a:lnTo>
                    <a:pt x="1676171" y="943082"/>
                  </a:lnTo>
                  <a:lnTo>
                    <a:pt x="1681033" y="949488"/>
                  </a:lnTo>
                  <a:lnTo>
                    <a:pt x="1685818" y="808180"/>
                  </a:lnTo>
                  <a:lnTo>
                    <a:pt x="1690680" y="811961"/>
                  </a:lnTo>
                  <a:lnTo>
                    <a:pt x="1695542" y="867065"/>
                  </a:lnTo>
                  <a:lnTo>
                    <a:pt x="1700327" y="839590"/>
                  </a:lnTo>
                  <a:lnTo>
                    <a:pt x="1705189" y="828168"/>
                  </a:lnTo>
                  <a:lnTo>
                    <a:pt x="1709974" y="725216"/>
                  </a:lnTo>
                  <a:lnTo>
                    <a:pt x="1714836" y="857032"/>
                  </a:lnTo>
                  <a:lnTo>
                    <a:pt x="1719698" y="704688"/>
                  </a:lnTo>
                  <a:lnTo>
                    <a:pt x="1724483" y="622496"/>
                  </a:lnTo>
                  <a:lnTo>
                    <a:pt x="1729345" y="680377"/>
                  </a:lnTo>
                  <a:lnTo>
                    <a:pt x="1734130" y="690796"/>
                  </a:lnTo>
                  <a:lnTo>
                    <a:pt x="1738992" y="700212"/>
                  </a:lnTo>
                  <a:lnTo>
                    <a:pt x="1743777" y="690102"/>
                  </a:lnTo>
                  <a:lnTo>
                    <a:pt x="1748639" y="923557"/>
                  </a:lnTo>
                  <a:lnTo>
                    <a:pt x="1753501" y="764499"/>
                  </a:lnTo>
                  <a:lnTo>
                    <a:pt x="1758286" y="871464"/>
                  </a:lnTo>
                  <a:lnTo>
                    <a:pt x="1763148" y="910206"/>
                  </a:lnTo>
                  <a:lnTo>
                    <a:pt x="1767933" y="849006"/>
                  </a:lnTo>
                  <a:lnTo>
                    <a:pt x="1772795" y="834265"/>
                  </a:lnTo>
                  <a:lnTo>
                    <a:pt x="1777657" y="803781"/>
                  </a:lnTo>
                  <a:lnTo>
                    <a:pt x="1782442" y="828323"/>
                  </a:lnTo>
                  <a:lnTo>
                    <a:pt x="1787304" y="700520"/>
                  </a:lnTo>
                  <a:lnTo>
                    <a:pt x="1792089" y="719505"/>
                  </a:lnTo>
                  <a:lnTo>
                    <a:pt x="1796951" y="736561"/>
                  </a:lnTo>
                  <a:lnTo>
                    <a:pt x="1801813" y="796141"/>
                  </a:lnTo>
                  <a:lnTo>
                    <a:pt x="1806598" y="705382"/>
                  </a:lnTo>
                  <a:lnTo>
                    <a:pt x="1811460" y="847308"/>
                  </a:lnTo>
                  <a:lnTo>
                    <a:pt x="1816244" y="851630"/>
                  </a:lnTo>
                  <a:lnTo>
                    <a:pt x="1821107" y="1006521"/>
                  </a:lnTo>
                  <a:lnTo>
                    <a:pt x="1825969" y="728689"/>
                  </a:lnTo>
                  <a:lnTo>
                    <a:pt x="1830753" y="837892"/>
                  </a:lnTo>
                  <a:lnTo>
                    <a:pt x="1835616" y="905652"/>
                  </a:lnTo>
                  <a:lnTo>
                    <a:pt x="1840400" y="997645"/>
                  </a:lnTo>
                  <a:lnTo>
                    <a:pt x="1845262" y="941307"/>
                  </a:lnTo>
                  <a:lnTo>
                    <a:pt x="1850047" y="938375"/>
                  </a:lnTo>
                  <a:lnTo>
                    <a:pt x="1854909" y="992243"/>
                  </a:lnTo>
                  <a:lnTo>
                    <a:pt x="1859771" y="941153"/>
                  </a:lnTo>
                  <a:lnTo>
                    <a:pt x="1864556" y="1015010"/>
                  </a:lnTo>
                  <a:lnTo>
                    <a:pt x="1869418" y="916457"/>
                  </a:lnTo>
                  <a:lnTo>
                    <a:pt x="1874203" y="854022"/>
                  </a:lnTo>
                  <a:lnTo>
                    <a:pt x="1879065" y="913679"/>
                  </a:lnTo>
                  <a:lnTo>
                    <a:pt x="1883927" y="1022650"/>
                  </a:lnTo>
                  <a:lnTo>
                    <a:pt x="1888712" y="966158"/>
                  </a:lnTo>
                  <a:lnTo>
                    <a:pt x="1893574" y="1013080"/>
                  </a:lnTo>
                  <a:lnTo>
                    <a:pt x="1898359" y="1111325"/>
                  </a:lnTo>
                  <a:lnTo>
                    <a:pt x="1903221" y="964923"/>
                  </a:lnTo>
                  <a:lnTo>
                    <a:pt x="1908083" y="1105228"/>
                  </a:lnTo>
                  <a:lnTo>
                    <a:pt x="1912868" y="1029133"/>
                  </a:lnTo>
                  <a:lnTo>
                    <a:pt x="1917730" y="906038"/>
                  </a:lnTo>
                  <a:lnTo>
                    <a:pt x="1922515" y="1021801"/>
                  </a:lnTo>
                  <a:lnTo>
                    <a:pt x="1927377" y="912444"/>
                  </a:lnTo>
                  <a:lnTo>
                    <a:pt x="1932162" y="956434"/>
                  </a:lnTo>
                  <a:lnTo>
                    <a:pt x="1937024" y="932587"/>
                  </a:lnTo>
                  <a:lnTo>
                    <a:pt x="1941886" y="872313"/>
                  </a:lnTo>
                  <a:lnTo>
                    <a:pt x="1946671" y="762106"/>
                  </a:lnTo>
                  <a:lnTo>
                    <a:pt x="1951533" y="979586"/>
                  </a:lnTo>
                  <a:lnTo>
                    <a:pt x="1956318" y="750761"/>
                  </a:lnTo>
                  <a:lnTo>
                    <a:pt x="1961180" y="860813"/>
                  </a:lnTo>
                  <a:lnTo>
                    <a:pt x="1966042" y="775303"/>
                  </a:lnTo>
                  <a:lnTo>
                    <a:pt x="1970827" y="854022"/>
                  </a:lnTo>
                  <a:lnTo>
                    <a:pt x="1975689" y="681458"/>
                  </a:lnTo>
                  <a:lnTo>
                    <a:pt x="1980474" y="698668"/>
                  </a:lnTo>
                  <a:lnTo>
                    <a:pt x="1985336" y="733937"/>
                  </a:lnTo>
                  <a:lnTo>
                    <a:pt x="1990198" y="611923"/>
                  </a:lnTo>
                  <a:lnTo>
                    <a:pt x="1994983" y="564614"/>
                  </a:lnTo>
                  <a:lnTo>
                    <a:pt x="1999845" y="468300"/>
                  </a:lnTo>
                  <a:lnTo>
                    <a:pt x="2004630" y="631680"/>
                  </a:lnTo>
                  <a:lnTo>
                    <a:pt x="2009492" y="670653"/>
                  </a:lnTo>
                  <a:lnTo>
                    <a:pt x="2014354" y="569631"/>
                  </a:lnTo>
                  <a:lnTo>
                    <a:pt x="2019139" y="724059"/>
                  </a:lnTo>
                  <a:lnTo>
                    <a:pt x="2024001" y="802932"/>
                  </a:lnTo>
                  <a:lnTo>
                    <a:pt x="2028785" y="788346"/>
                  </a:lnTo>
                  <a:lnTo>
                    <a:pt x="2033647" y="679683"/>
                  </a:lnTo>
                  <a:lnTo>
                    <a:pt x="2038432" y="789349"/>
                  </a:lnTo>
                  <a:lnTo>
                    <a:pt x="2043294" y="734632"/>
                  </a:lnTo>
                  <a:lnTo>
                    <a:pt x="2048156" y="848697"/>
                  </a:lnTo>
                  <a:lnTo>
                    <a:pt x="2052941" y="799613"/>
                  </a:lnTo>
                  <a:lnTo>
                    <a:pt x="2057803" y="878024"/>
                  </a:lnTo>
                  <a:lnTo>
                    <a:pt x="2062588" y="948793"/>
                  </a:lnTo>
                  <a:lnTo>
                    <a:pt x="2067450" y="963225"/>
                  </a:lnTo>
                  <a:lnTo>
                    <a:pt x="2072312" y="868300"/>
                  </a:lnTo>
                  <a:lnTo>
                    <a:pt x="2077097" y="883426"/>
                  </a:lnTo>
                  <a:lnTo>
                    <a:pt x="2081959" y="1061778"/>
                  </a:lnTo>
                  <a:lnTo>
                    <a:pt x="2086744" y="901716"/>
                  </a:lnTo>
                  <a:lnTo>
                    <a:pt x="2091606" y="931043"/>
                  </a:lnTo>
                  <a:lnTo>
                    <a:pt x="2096468" y="960293"/>
                  </a:lnTo>
                  <a:lnTo>
                    <a:pt x="2101253" y="945861"/>
                  </a:lnTo>
                  <a:lnTo>
                    <a:pt x="2106115" y="1003511"/>
                  </a:lnTo>
                  <a:lnTo>
                    <a:pt x="2110900" y="968936"/>
                  </a:lnTo>
                  <a:lnTo>
                    <a:pt x="2115762" y="800848"/>
                  </a:lnTo>
                  <a:lnTo>
                    <a:pt x="2120624" y="1025120"/>
                  </a:lnTo>
                  <a:lnTo>
                    <a:pt x="2125409" y="969091"/>
                  </a:lnTo>
                  <a:lnTo>
                    <a:pt x="2130271" y="987921"/>
                  </a:lnTo>
                  <a:lnTo>
                    <a:pt x="2135056" y="918927"/>
                  </a:lnTo>
                  <a:lnTo>
                    <a:pt x="2139918" y="935056"/>
                  </a:lnTo>
                  <a:lnTo>
                    <a:pt x="2144703" y="952652"/>
                  </a:lnTo>
                  <a:lnTo>
                    <a:pt x="2149565" y="877715"/>
                  </a:lnTo>
                  <a:lnTo>
                    <a:pt x="2154427" y="983522"/>
                  </a:lnTo>
                  <a:lnTo>
                    <a:pt x="2159212" y="959212"/>
                  </a:lnTo>
                  <a:lnTo>
                    <a:pt x="2164074" y="758093"/>
                  </a:lnTo>
                  <a:lnTo>
                    <a:pt x="2168859" y="679837"/>
                  </a:lnTo>
                  <a:lnTo>
                    <a:pt x="2173721" y="945475"/>
                  </a:lnTo>
                  <a:lnTo>
                    <a:pt x="2178583" y="926567"/>
                  </a:lnTo>
                  <a:lnTo>
                    <a:pt x="2183368" y="1015396"/>
                  </a:lnTo>
                  <a:lnTo>
                    <a:pt x="2188230" y="867991"/>
                  </a:lnTo>
                  <a:lnTo>
                    <a:pt x="2193015" y="890526"/>
                  </a:lnTo>
                  <a:lnTo>
                    <a:pt x="2197877" y="829172"/>
                  </a:lnTo>
                  <a:lnTo>
                    <a:pt x="2202739" y="844144"/>
                  </a:lnTo>
                  <a:lnTo>
                    <a:pt x="2207524" y="967238"/>
                  </a:lnTo>
                  <a:lnTo>
                    <a:pt x="2212386" y="682616"/>
                  </a:lnTo>
                  <a:lnTo>
                    <a:pt x="2217171" y="764036"/>
                  </a:lnTo>
                  <a:lnTo>
                    <a:pt x="2222033" y="623036"/>
                  </a:lnTo>
                  <a:lnTo>
                    <a:pt x="2226895" y="552112"/>
                  </a:lnTo>
                  <a:lnTo>
                    <a:pt x="2231679" y="425236"/>
                  </a:lnTo>
                  <a:lnTo>
                    <a:pt x="2236542" y="665946"/>
                  </a:lnTo>
                  <a:lnTo>
                    <a:pt x="2241326" y="777233"/>
                  </a:lnTo>
                  <a:lnTo>
                    <a:pt x="2246188" y="763650"/>
                  </a:lnTo>
                  <a:lnTo>
                    <a:pt x="2250973" y="764344"/>
                  </a:lnTo>
                  <a:lnTo>
                    <a:pt x="2255835" y="542851"/>
                  </a:lnTo>
                  <a:lnTo>
                    <a:pt x="2260697" y="634844"/>
                  </a:lnTo>
                  <a:lnTo>
                    <a:pt x="2265482" y="711016"/>
                  </a:lnTo>
                  <a:lnTo>
                    <a:pt x="2270344" y="806096"/>
                  </a:lnTo>
                  <a:lnTo>
                    <a:pt x="2275129" y="761412"/>
                  </a:lnTo>
                  <a:lnTo>
                    <a:pt x="2279991" y="754929"/>
                  </a:lnTo>
                  <a:lnTo>
                    <a:pt x="2284853" y="806559"/>
                  </a:lnTo>
                  <a:lnTo>
                    <a:pt x="2289638" y="777927"/>
                  </a:lnTo>
                  <a:lnTo>
                    <a:pt x="2294500" y="836503"/>
                  </a:lnTo>
                  <a:lnTo>
                    <a:pt x="2299285" y="745591"/>
                  </a:lnTo>
                  <a:lnTo>
                    <a:pt x="2304147" y="772371"/>
                  </a:lnTo>
                  <a:lnTo>
                    <a:pt x="2309009" y="870075"/>
                  </a:lnTo>
                  <a:lnTo>
                    <a:pt x="2313794" y="820142"/>
                  </a:lnTo>
                  <a:lnTo>
                    <a:pt x="2318656" y="884275"/>
                  </a:lnTo>
                  <a:lnTo>
                    <a:pt x="2323441" y="777233"/>
                  </a:lnTo>
                  <a:lnTo>
                    <a:pt x="2328303" y="793362"/>
                  </a:lnTo>
                  <a:lnTo>
                    <a:pt x="2333088" y="802083"/>
                  </a:lnTo>
                  <a:lnTo>
                    <a:pt x="2337950" y="921859"/>
                  </a:lnTo>
                  <a:lnTo>
                    <a:pt x="2342812" y="843989"/>
                  </a:lnTo>
                  <a:lnTo>
                    <a:pt x="2347597" y="767663"/>
                  </a:lnTo>
                  <a:lnTo>
                    <a:pt x="2352459" y="992629"/>
                  </a:lnTo>
                  <a:lnTo>
                    <a:pt x="2357244" y="899092"/>
                  </a:lnTo>
                  <a:lnTo>
                    <a:pt x="2362106" y="874242"/>
                  </a:lnTo>
                  <a:lnTo>
                    <a:pt x="2366968" y="927570"/>
                  </a:lnTo>
                  <a:lnTo>
                    <a:pt x="2371753" y="998186"/>
                  </a:lnTo>
                  <a:lnTo>
                    <a:pt x="2376615" y="1006135"/>
                  </a:lnTo>
                  <a:lnTo>
                    <a:pt x="2381400" y="1052363"/>
                  </a:lnTo>
                  <a:lnTo>
                    <a:pt x="2386262" y="976113"/>
                  </a:lnTo>
                  <a:lnTo>
                    <a:pt x="2391124" y="993478"/>
                  </a:lnTo>
                  <a:lnTo>
                    <a:pt x="2395909" y="950491"/>
                  </a:lnTo>
                  <a:lnTo>
                    <a:pt x="2400771" y="1015396"/>
                  </a:lnTo>
                  <a:lnTo>
                    <a:pt x="2405556" y="884275"/>
                  </a:lnTo>
                  <a:lnTo>
                    <a:pt x="2410418" y="836658"/>
                  </a:lnTo>
                  <a:lnTo>
                    <a:pt x="2415280" y="863592"/>
                  </a:lnTo>
                  <a:lnTo>
                    <a:pt x="2420065" y="909125"/>
                  </a:lnTo>
                  <a:lnTo>
                    <a:pt x="2424927" y="1018328"/>
                  </a:lnTo>
                  <a:lnTo>
                    <a:pt x="2429711" y="921473"/>
                  </a:lnTo>
                  <a:lnTo>
                    <a:pt x="2434573" y="964460"/>
                  </a:lnTo>
                  <a:lnTo>
                    <a:pt x="2439358" y="930348"/>
                  </a:lnTo>
                  <a:lnTo>
                    <a:pt x="2444220" y="740729"/>
                  </a:lnTo>
                  <a:lnTo>
                    <a:pt x="2449082" y="809183"/>
                  </a:lnTo>
                </a:path>
              </a:pathLst>
            </a:custGeom>
            <a:ln w="5788">
              <a:solidFill>
                <a:srgbClr val="000000"/>
              </a:solidFill>
            </a:ln>
          </p:spPr>
          <p:txBody>
            <a:bodyPr wrap="square" lIns="0" tIns="0" rIns="0" bIns="0" rtlCol="0"/>
            <a:lstStyle/>
            <a:p>
              <a:endParaRPr/>
            </a:p>
          </p:txBody>
        </p:sp>
        <p:sp>
          <p:nvSpPr>
            <p:cNvPr id="6" name="object 6"/>
            <p:cNvSpPr/>
            <p:nvPr/>
          </p:nvSpPr>
          <p:spPr>
            <a:xfrm>
              <a:off x="1314261" y="1491791"/>
              <a:ext cx="2700655" cy="1256030"/>
            </a:xfrm>
            <a:custGeom>
              <a:avLst/>
              <a:gdLst/>
              <a:ahLst/>
              <a:cxnLst/>
              <a:rect l="l" t="t" r="r" b="b"/>
              <a:pathLst>
                <a:path w="2700654" h="1256030">
                  <a:moveTo>
                    <a:pt x="153501" y="1200231"/>
                  </a:moveTo>
                  <a:lnTo>
                    <a:pt x="2665328" y="1200231"/>
                  </a:lnTo>
                </a:path>
                <a:path w="2700654" h="1256030">
                  <a:moveTo>
                    <a:pt x="153501" y="1200231"/>
                  </a:moveTo>
                  <a:lnTo>
                    <a:pt x="153501" y="1255797"/>
                  </a:lnTo>
                </a:path>
                <a:path w="2700654" h="1256030">
                  <a:moveTo>
                    <a:pt x="655913" y="1200231"/>
                  </a:moveTo>
                  <a:lnTo>
                    <a:pt x="655913" y="1255797"/>
                  </a:lnTo>
                </a:path>
                <a:path w="2700654" h="1256030">
                  <a:moveTo>
                    <a:pt x="1158247" y="1200231"/>
                  </a:moveTo>
                  <a:lnTo>
                    <a:pt x="1158247" y="1255797"/>
                  </a:lnTo>
                </a:path>
                <a:path w="2700654" h="1256030">
                  <a:moveTo>
                    <a:pt x="1660659" y="1200231"/>
                  </a:moveTo>
                  <a:lnTo>
                    <a:pt x="1660659" y="1255797"/>
                  </a:lnTo>
                </a:path>
                <a:path w="2700654" h="1256030">
                  <a:moveTo>
                    <a:pt x="2162993" y="1200231"/>
                  </a:moveTo>
                  <a:lnTo>
                    <a:pt x="2162993" y="1255797"/>
                  </a:lnTo>
                </a:path>
                <a:path w="2700654" h="1256030">
                  <a:moveTo>
                    <a:pt x="2665328" y="1200231"/>
                  </a:moveTo>
                  <a:lnTo>
                    <a:pt x="2665328" y="1255797"/>
                  </a:lnTo>
                </a:path>
                <a:path w="2700654" h="1256030">
                  <a:moveTo>
                    <a:pt x="55566" y="1122901"/>
                  </a:moveTo>
                  <a:lnTo>
                    <a:pt x="55566" y="79953"/>
                  </a:lnTo>
                </a:path>
                <a:path w="2700654" h="1256030">
                  <a:moveTo>
                    <a:pt x="55566" y="1122901"/>
                  </a:moveTo>
                  <a:lnTo>
                    <a:pt x="0" y="1122901"/>
                  </a:lnTo>
                </a:path>
                <a:path w="2700654" h="1256030">
                  <a:moveTo>
                    <a:pt x="55566" y="949102"/>
                  </a:moveTo>
                  <a:lnTo>
                    <a:pt x="0" y="949102"/>
                  </a:lnTo>
                </a:path>
                <a:path w="2700654" h="1256030">
                  <a:moveTo>
                    <a:pt x="55566" y="775226"/>
                  </a:moveTo>
                  <a:lnTo>
                    <a:pt x="0" y="775226"/>
                  </a:lnTo>
                </a:path>
                <a:path w="2700654" h="1256030">
                  <a:moveTo>
                    <a:pt x="55566" y="601427"/>
                  </a:moveTo>
                  <a:lnTo>
                    <a:pt x="0" y="601427"/>
                  </a:lnTo>
                </a:path>
                <a:path w="2700654" h="1256030">
                  <a:moveTo>
                    <a:pt x="55566" y="427551"/>
                  </a:moveTo>
                  <a:lnTo>
                    <a:pt x="0" y="427551"/>
                  </a:lnTo>
                </a:path>
                <a:path w="2700654" h="1256030">
                  <a:moveTo>
                    <a:pt x="55566" y="253752"/>
                  </a:moveTo>
                  <a:lnTo>
                    <a:pt x="0" y="253752"/>
                  </a:lnTo>
                </a:path>
                <a:path w="2700654" h="1256030">
                  <a:moveTo>
                    <a:pt x="55566" y="79953"/>
                  </a:moveTo>
                  <a:lnTo>
                    <a:pt x="0" y="79953"/>
                  </a:lnTo>
                </a:path>
                <a:path w="2700654" h="1256030">
                  <a:moveTo>
                    <a:pt x="55566" y="1200231"/>
                  </a:moveTo>
                  <a:lnTo>
                    <a:pt x="2700520" y="1200231"/>
                  </a:lnTo>
                  <a:lnTo>
                    <a:pt x="2700520" y="0"/>
                  </a:lnTo>
                  <a:lnTo>
                    <a:pt x="55566" y="0"/>
                  </a:lnTo>
                  <a:lnTo>
                    <a:pt x="55566" y="1200231"/>
                  </a:lnTo>
                </a:path>
              </a:pathLst>
            </a:custGeom>
            <a:ln w="5788">
              <a:solidFill>
                <a:srgbClr val="000000"/>
              </a:solidFill>
            </a:ln>
          </p:spPr>
          <p:txBody>
            <a:bodyPr wrap="square" lIns="0" tIns="0" rIns="0" bIns="0" rtlCol="0"/>
            <a:lstStyle/>
            <a:p>
              <a:endParaRPr/>
            </a:p>
          </p:txBody>
        </p:sp>
      </p:grpSp>
      <p:sp>
        <p:nvSpPr>
          <p:cNvPr id="7" name="object 7"/>
          <p:cNvSpPr txBox="1"/>
          <p:nvPr/>
        </p:nvSpPr>
        <p:spPr>
          <a:xfrm>
            <a:off x="1673010" y="2764242"/>
            <a:ext cx="3351529" cy="546100"/>
          </a:xfrm>
          <a:prstGeom prst="rect">
            <a:avLst/>
          </a:prstGeom>
        </p:spPr>
        <p:txBody>
          <a:bodyPr vert="horz" wrap="square" lIns="0" tIns="38735" rIns="0" bIns="0" rtlCol="0">
            <a:spAutoFit/>
          </a:bodyPr>
          <a:lstStyle/>
          <a:p>
            <a:pPr marL="462915">
              <a:spcBef>
                <a:spcPts val="305"/>
              </a:spcBef>
              <a:tabLst>
                <a:tab pos="965200" algn="l"/>
                <a:tab pos="1467485" algn="l"/>
                <a:tab pos="1969770" algn="l"/>
                <a:tab pos="2472690" algn="l"/>
                <a:tab pos="2974975" algn="l"/>
              </a:tabLst>
            </a:pPr>
            <a:r>
              <a:rPr sz="700" spc="15" dirty="0">
                <a:latin typeface="Microsoft Sans Serif"/>
                <a:cs typeface="Microsoft Sans Serif"/>
              </a:rPr>
              <a:t>1970	1972	1974	1976	1978	1980</a:t>
            </a:r>
            <a:endParaRPr sz="700">
              <a:latin typeface="Microsoft Sans Serif"/>
              <a:cs typeface="Microsoft Sans Serif"/>
            </a:endParaRPr>
          </a:p>
          <a:p>
            <a:pPr marL="12700" marR="5080">
              <a:lnSpc>
                <a:spcPts val="950"/>
              </a:lnSpc>
              <a:spcBef>
                <a:spcPts val="235"/>
              </a:spcBef>
            </a:pPr>
            <a:r>
              <a:rPr sz="800" spc="-10" dirty="0">
                <a:latin typeface="Tahoma"/>
                <a:cs typeface="Tahoma"/>
              </a:rPr>
              <a:t>Average</a:t>
            </a:r>
            <a:r>
              <a:rPr sz="800" spc="35" dirty="0">
                <a:latin typeface="Tahoma"/>
                <a:cs typeface="Tahoma"/>
              </a:rPr>
              <a:t> </a:t>
            </a:r>
            <a:r>
              <a:rPr sz="800" spc="-20" dirty="0">
                <a:latin typeface="Tahoma"/>
                <a:cs typeface="Tahoma"/>
              </a:rPr>
              <a:t>weekly</a:t>
            </a:r>
            <a:r>
              <a:rPr sz="800" spc="40" dirty="0">
                <a:latin typeface="Tahoma"/>
                <a:cs typeface="Tahoma"/>
              </a:rPr>
              <a:t> </a:t>
            </a:r>
            <a:r>
              <a:rPr sz="800" spc="-10" dirty="0">
                <a:latin typeface="Tahoma"/>
                <a:cs typeface="Tahoma"/>
              </a:rPr>
              <a:t>cardiovascular</a:t>
            </a:r>
            <a:r>
              <a:rPr sz="800" spc="35" dirty="0">
                <a:latin typeface="Tahoma"/>
                <a:cs typeface="Tahoma"/>
              </a:rPr>
              <a:t> </a:t>
            </a:r>
            <a:r>
              <a:rPr sz="800" dirty="0">
                <a:latin typeface="Tahoma"/>
                <a:cs typeface="Tahoma"/>
              </a:rPr>
              <a:t>mortality</a:t>
            </a:r>
            <a:r>
              <a:rPr sz="800" spc="40" dirty="0">
                <a:latin typeface="Tahoma"/>
                <a:cs typeface="Tahoma"/>
              </a:rPr>
              <a:t> </a:t>
            </a:r>
            <a:r>
              <a:rPr sz="800" dirty="0">
                <a:latin typeface="Tahoma"/>
                <a:cs typeface="Tahoma"/>
              </a:rPr>
              <a:t>in</a:t>
            </a:r>
            <a:r>
              <a:rPr sz="800" spc="35" dirty="0">
                <a:latin typeface="Tahoma"/>
                <a:cs typeface="Tahoma"/>
              </a:rPr>
              <a:t> </a:t>
            </a:r>
            <a:r>
              <a:rPr sz="800" spc="5" dirty="0">
                <a:latin typeface="Tahoma"/>
                <a:cs typeface="Tahoma"/>
              </a:rPr>
              <a:t>Los</a:t>
            </a:r>
            <a:r>
              <a:rPr sz="800" spc="40" dirty="0">
                <a:latin typeface="Tahoma"/>
                <a:cs typeface="Tahoma"/>
              </a:rPr>
              <a:t> </a:t>
            </a:r>
            <a:r>
              <a:rPr sz="800" spc="-10" dirty="0">
                <a:latin typeface="Tahoma"/>
                <a:cs typeface="Tahoma"/>
              </a:rPr>
              <a:t>Angeles</a:t>
            </a:r>
            <a:r>
              <a:rPr sz="800" spc="35" dirty="0">
                <a:latin typeface="Tahoma"/>
                <a:cs typeface="Tahoma"/>
              </a:rPr>
              <a:t> </a:t>
            </a:r>
            <a:r>
              <a:rPr sz="800" spc="-10" dirty="0">
                <a:latin typeface="Tahoma"/>
                <a:cs typeface="Tahoma"/>
              </a:rPr>
              <a:t>County.</a:t>
            </a:r>
            <a:r>
              <a:rPr sz="800" spc="140" dirty="0">
                <a:latin typeface="Tahoma"/>
                <a:cs typeface="Tahoma"/>
              </a:rPr>
              <a:t> </a:t>
            </a:r>
            <a:r>
              <a:rPr sz="800" dirty="0">
                <a:latin typeface="Tahoma"/>
                <a:cs typeface="Tahoma"/>
              </a:rPr>
              <a:t>There</a:t>
            </a:r>
            <a:r>
              <a:rPr sz="800" spc="35" dirty="0">
                <a:latin typeface="Tahoma"/>
                <a:cs typeface="Tahoma"/>
              </a:rPr>
              <a:t> </a:t>
            </a:r>
            <a:r>
              <a:rPr sz="800" spc="-30" dirty="0">
                <a:latin typeface="Tahoma"/>
                <a:cs typeface="Tahoma"/>
              </a:rPr>
              <a:t>are </a:t>
            </a:r>
            <a:r>
              <a:rPr sz="800" spc="-235" dirty="0">
                <a:latin typeface="Tahoma"/>
                <a:cs typeface="Tahoma"/>
              </a:rPr>
              <a:t> </a:t>
            </a:r>
            <a:r>
              <a:rPr sz="800" spc="-15" dirty="0">
                <a:latin typeface="Tahoma"/>
                <a:cs typeface="Tahoma"/>
              </a:rPr>
              <a:t>508</a:t>
            </a:r>
            <a:r>
              <a:rPr sz="800" spc="30" dirty="0">
                <a:latin typeface="Tahoma"/>
                <a:cs typeface="Tahoma"/>
              </a:rPr>
              <a:t> </a:t>
            </a:r>
            <a:r>
              <a:rPr sz="800" spc="-15" dirty="0">
                <a:latin typeface="Tahoma"/>
                <a:cs typeface="Tahoma"/>
              </a:rPr>
              <a:t>six-day</a:t>
            </a:r>
            <a:r>
              <a:rPr sz="800" spc="35" dirty="0">
                <a:latin typeface="Tahoma"/>
                <a:cs typeface="Tahoma"/>
              </a:rPr>
              <a:t> </a:t>
            </a:r>
            <a:r>
              <a:rPr sz="800" spc="-10" dirty="0">
                <a:latin typeface="Tahoma"/>
                <a:cs typeface="Tahoma"/>
              </a:rPr>
              <a:t>smoothed</a:t>
            </a:r>
            <a:r>
              <a:rPr sz="800" spc="35" dirty="0">
                <a:latin typeface="Tahoma"/>
                <a:cs typeface="Tahoma"/>
              </a:rPr>
              <a:t> </a:t>
            </a:r>
            <a:r>
              <a:rPr sz="800" spc="-25" dirty="0">
                <a:latin typeface="Tahoma"/>
                <a:cs typeface="Tahoma"/>
              </a:rPr>
              <a:t>averages</a:t>
            </a:r>
            <a:r>
              <a:rPr sz="800" spc="30" dirty="0">
                <a:latin typeface="Tahoma"/>
                <a:cs typeface="Tahoma"/>
              </a:rPr>
              <a:t> </a:t>
            </a:r>
            <a:r>
              <a:rPr sz="800" spc="-5" dirty="0">
                <a:latin typeface="Tahoma"/>
                <a:cs typeface="Tahoma"/>
              </a:rPr>
              <a:t>obtained</a:t>
            </a:r>
            <a:r>
              <a:rPr sz="800" spc="35" dirty="0">
                <a:latin typeface="Tahoma"/>
                <a:cs typeface="Tahoma"/>
              </a:rPr>
              <a:t> </a:t>
            </a:r>
            <a:r>
              <a:rPr sz="800" spc="-20" dirty="0">
                <a:latin typeface="Tahoma"/>
                <a:cs typeface="Tahoma"/>
              </a:rPr>
              <a:t>by</a:t>
            </a:r>
            <a:r>
              <a:rPr sz="800" spc="35" dirty="0">
                <a:latin typeface="Tahoma"/>
                <a:cs typeface="Tahoma"/>
              </a:rPr>
              <a:t> </a:t>
            </a:r>
            <a:r>
              <a:rPr sz="800" dirty="0">
                <a:latin typeface="Tahoma"/>
                <a:cs typeface="Tahoma"/>
              </a:rPr>
              <a:t>filtering</a:t>
            </a:r>
            <a:r>
              <a:rPr sz="800" spc="30" dirty="0">
                <a:latin typeface="Tahoma"/>
                <a:cs typeface="Tahoma"/>
              </a:rPr>
              <a:t> </a:t>
            </a:r>
            <a:r>
              <a:rPr sz="800" dirty="0">
                <a:latin typeface="Tahoma"/>
                <a:cs typeface="Tahoma"/>
              </a:rPr>
              <a:t>daily</a:t>
            </a:r>
            <a:r>
              <a:rPr sz="800" spc="35" dirty="0">
                <a:latin typeface="Tahoma"/>
                <a:cs typeface="Tahoma"/>
              </a:rPr>
              <a:t> </a:t>
            </a:r>
            <a:r>
              <a:rPr sz="800" spc="-15" dirty="0">
                <a:latin typeface="Tahoma"/>
                <a:cs typeface="Tahoma"/>
              </a:rPr>
              <a:t>values</a:t>
            </a:r>
            <a:r>
              <a:rPr sz="800" spc="35" dirty="0">
                <a:latin typeface="Tahoma"/>
                <a:cs typeface="Tahoma"/>
              </a:rPr>
              <a:t> </a:t>
            </a:r>
            <a:r>
              <a:rPr sz="800" spc="-20" dirty="0">
                <a:latin typeface="Tahoma"/>
                <a:cs typeface="Tahoma"/>
              </a:rPr>
              <a:t>over</a:t>
            </a:r>
            <a:r>
              <a:rPr sz="800" spc="30" dirty="0">
                <a:latin typeface="Tahoma"/>
                <a:cs typeface="Tahoma"/>
              </a:rPr>
              <a:t> </a:t>
            </a:r>
            <a:r>
              <a:rPr sz="800" spc="-10" dirty="0">
                <a:latin typeface="Tahoma"/>
                <a:cs typeface="Tahoma"/>
              </a:rPr>
              <a:t>the </a:t>
            </a:r>
            <a:r>
              <a:rPr sz="800" spc="-5" dirty="0">
                <a:latin typeface="Tahoma"/>
                <a:cs typeface="Tahoma"/>
              </a:rPr>
              <a:t> </a:t>
            </a:r>
            <a:r>
              <a:rPr sz="800" spc="-15" dirty="0">
                <a:latin typeface="Tahoma"/>
                <a:cs typeface="Tahoma"/>
              </a:rPr>
              <a:t>10</a:t>
            </a:r>
            <a:r>
              <a:rPr sz="800" spc="25" dirty="0">
                <a:latin typeface="Tahoma"/>
                <a:cs typeface="Tahoma"/>
              </a:rPr>
              <a:t> </a:t>
            </a:r>
            <a:r>
              <a:rPr sz="800" spc="-30" dirty="0">
                <a:latin typeface="Tahoma"/>
                <a:cs typeface="Tahoma"/>
              </a:rPr>
              <a:t>year</a:t>
            </a:r>
            <a:r>
              <a:rPr sz="800" spc="30" dirty="0">
                <a:latin typeface="Tahoma"/>
                <a:cs typeface="Tahoma"/>
              </a:rPr>
              <a:t> </a:t>
            </a:r>
            <a:r>
              <a:rPr sz="800" spc="-5" dirty="0">
                <a:latin typeface="Tahoma"/>
                <a:cs typeface="Tahoma"/>
              </a:rPr>
              <a:t>period</a:t>
            </a:r>
            <a:r>
              <a:rPr sz="800" spc="30" dirty="0">
                <a:latin typeface="Tahoma"/>
                <a:cs typeface="Tahoma"/>
              </a:rPr>
              <a:t> </a:t>
            </a:r>
            <a:r>
              <a:rPr sz="800" spc="-15" dirty="0">
                <a:latin typeface="Tahoma"/>
                <a:cs typeface="Tahoma"/>
              </a:rPr>
              <a:t>1970-1979.</a:t>
            </a:r>
            <a:endParaRPr sz="800">
              <a:latin typeface="Tahoma"/>
              <a:cs typeface="Tahoma"/>
            </a:endParaRPr>
          </a:p>
        </p:txBody>
      </p:sp>
      <p:sp>
        <p:nvSpPr>
          <p:cNvPr id="8" name="object 8"/>
          <p:cNvSpPr txBox="1"/>
          <p:nvPr/>
        </p:nvSpPr>
        <p:spPr>
          <a:xfrm>
            <a:off x="1911455" y="2550459"/>
            <a:ext cx="107722" cy="128905"/>
          </a:xfrm>
          <a:prstGeom prst="rect">
            <a:avLst/>
          </a:prstGeom>
        </p:spPr>
        <p:txBody>
          <a:bodyPr vert="vert270" wrap="square" lIns="0" tIns="7620" rIns="0" bIns="0" rtlCol="0">
            <a:spAutoFit/>
          </a:bodyPr>
          <a:lstStyle/>
          <a:p>
            <a:pPr marL="12700">
              <a:spcBef>
                <a:spcPts val="60"/>
              </a:spcBef>
            </a:pPr>
            <a:r>
              <a:rPr sz="700" dirty="0">
                <a:latin typeface="Microsoft Sans Serif"/>
                <a:cs typeface="Microsoft Sans Serif"/>
              </a:rPr>
              <a:t>70</a:t>
            </a:r>
            <a:endParaRPr sz="700">
              <a:latin typeface="Microsoft Sans Serif"/>
              <a:cs typeface="Microsoft Sans Serif"/>
            </a:endParaRPr>
          </a:p>
        </p:txBody>
      </p:sp>
      <p:sp>
        <p:nvSpPr>
          <p:cNvPr id="9" name="object 9"/>
          <p:cNvSpPr txBox="1"/>
          <p:nvPr/>
        </p:nvSpPr>
        <p:spPr>
          <a:xfrm>
            <a:off x="1911455" y="2202861"/>
            <a:ext cx="107722" cy="128905"/>
          </a:xfrm>
          <a:prstGeom prst="rect">
            <a:avLst/>
          </a:prstGeom>
        </p:spPr>
        <p:txBody>
          <a:bodyPr vert="vert270" wrap="square" lIns="0" tIns="7620" rIns="0" bIns="0" rtlCol="0">
            <a:spAutoFit/>
          </a:bodyPr>
          <a:lstStyle/>
          <a:p>
            <a:pPr marL="12700">
              <a:spcBef>
                <a:spcPts val="60"/>
              </a:spcBef>
            </a:pPr>
            <a:r>
              <a:rPr sz="700" dirty="0">
                <a:latin typeface="Microsoft Sans Serif"/>
                <a:cs typeface="Microsoft Sans Serif"/>
              </a:rPr>
              <a:t>90</a:t>
            </a:r>
            <a:endParaRPr sz="700">
              <a:latin typeface="Microsoft Sans Serif"/>
              <a:cs typeface="Microsoft Sans Serif"/>
            </a:endParaRPr>
          </a:p>
        </p:txBody>
      </p:sp>
      <p:sp>
        <p:nvSpPr>
          <p:cNvPr id="10" name="object 10"/>
          <p:cNvSpPr txBox="1"/>
          <p:nvPr/>
        </p:nvSpPr>
        <p:spPr>
          <a:xfrm>
            <a:off x="1911455" y="1829379"/>
            <a:ext cx="107722" cy="180340"/>
          </a:xfrm>
          <a:prstGeom prst="rect">
            <a:avLst/>
          </a:prstGeom>
        </p:spPr>
        <p:txBody>
          <a:bodyPr vert="vert270" wrap="square" lIns="0" tIns="7620" rIns="0" bIns="0" rtlCol="0">
            <a:spAutoFit/>
          </a:bodyPr>
          <a:lstStyle/>
          <a:p>
            <a:pPr marL="12700">
              <a:spcBef>
                <a:spcPts val="60"/>
              </a:spcBef>
            </a:pPr>
            <a:r>
              <a:rPr sz="700" dirty="0">
                <a:latin typeface="Microsoft Sans Serif"/>
                <a:cs typeface="Microsoft Sans Serif"/>
              </a:rPr>
              <a:t>110</a:t>
            </a:r>
            <a:endParaRPr sz="700">
              <a:latin typeface="Microsoft Sans Serif"/>
              <a:cs typeface="Microsoft Sans Serif"/>
            </a:endParaRPr>
          </a:p>
        </p:txBody>
      </p:sp>
      <p:sp>
        <p:nvSpPr>
          <p:cNvPr id="11" name="object 11"/>
          <p:cNvSpPr txBox="1"/>
          <p:nvPr/>
        </p:nvSpPr>
        <p:spPr>
          <a:xfrm>
            <a:off x="1911455" y="1481704"/>
            <a:ext cx="107722" cy="180340"/>
          </a:xfrm>
          <a:prstGeom prst="rect">
            <a:avLst/>
          </a:prstGeom>
        </p:spPr>
        <p:txBody>
          <a:bodyPr vert="vert270" wrap="square" lIns="0" tIns="7620" rIns="0" bIns="0" rtlCol="0">
            <a:spAutoFit/>
          </a:bodyPr>
          <a:lstStyle/>
          <a:p>
            <a:pPr marL="12700">
              <a:spcBef>
                <a:spcPts val="60"/>
              </a:spcBef>
            </a:pPr>
            <a:r>
              <a:rPr sz="700" dirty="0">
                <a:latin typeface="Microsoft Sans Serif"/>
                <a:cs typeface="Microsoft Sans Serif"/>
              </a:rPr>
              <a:t>130</a:t>
            </a:r>
            <a:endParaRPr sz="700">
              <a:latin typeface="Microsoft Sans Serif"/>
              <a:cs typeface="Microsoft Sans Serif"/>
            </a:endParaRPr>
          </a:p>
        </p:txBody>
      </p:sp>
    </p:spTree>
  </p:cSld>
  <p:clrMapOvr>
    <a:masterClrMapping/>
  </p:clrMapOvr>
  <p:transition>
    <p:cut/>
  </p:transition>
</p:sld>
</file>

<file path=ppt/slides/slide6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2619375" y="1349375"/>
            <a:ext cx="2753995" cy="340360"/>
          </a:xfrm>
          <a:prstGeom prst="rect">
            <a:avLst/>
          </a:prstGeom>
        </p:spPr>
        <p:txBody>
          <a:bodyPr vert="horz" wrap="square" lIns="0" tIns="14604" rIns="0" bIns="0" rtlCol="0">
            <a:spAutoFit/>
          </a:bodyPr>
          <a:lstStyle/>
          <a:p>
            <a:pPr marL="12700">
              <a:spcBef>
                <a:spcPts val="114"/>
              </a:spcBef>
            </a:pPr>
            <a:r>
              <a:rPr sz="2050" spc="-95" dirty="0">
                <a:solidFill>
                  <a:srgbClr val="000000"/>
                </a:solidFill>
              </a:rPr>
              <a:t>Thank</a:t>
            </a:r>
            <a:r>
              <a:rPr sz="2050" spc="-10" dirty="0">
                <a:solidFill>
                  <a:srgbClr val="000000"/>
                </a:solidFill>
              </a:rPr>
              <a:t> </a:t>
            </a:r>
            <a:r>
              <a:rPr sz="2050" spc="-140" dirty="0">
                <a:solidFill>
                  <a:srgbClr val="000000"/>
                </a:solidFill>
              </a:rPr>
              <a:t>you</a:t>
            </a:r>
            <a:endParaRPr sz="2050" dirty="0"/>
          </a:p>
        </p:txBody>
      </p:sp>
    </p:spTree>
  </p:cSld>
  <p:clrMapOvr>
    <a:masterClrMapping/>
  </p:clrMapOvr>
  <p:transition>
    <p:cut/>
  </p:transition>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1195705" y="587375"/>
            <a:ext cx="3761740" cy="1247776"/>
          </a:xfrm>
          <a:prstGeom prst="rect">
            <a:avLst/>
          </a:prstGeom>
        </p:spPr>
        <p:txBody>
          <a:bodyPr vert="horz" wrap="square" lIns="0" tIns="29209" rIns="0" bIns="0" rtlCol="0">
            <a:spAutoFit/>
          </a:bodyPr>
          <a:lstStyle/>
          <a:p>
            <a:pPr marL="295275">
              <a:lnSpc>
                <a:spcPts val="1200"/>
              </a:lnSpc>
              <a:spcBef>
                <a:spcPts val="150"/>
              </a:spcBef>
            </a:pPr>
            <a:r>
              <a:rPr sz="1000" spc="-50" dirty="0">
                <a:solidFill>
                  <a:srgbClr val="3333B2"/>
                </a:solidFill>
                <a:latin typeface="Tahoma"/>
                <a:cs typeface="Tahoma"/>
              </a:rPr>
              <a:t>–</a:t>
            </a:r>
            <a:r>
              <a:rPr sz="1000" spc="210" dirty="0">
                <a:solidFill>
                  <a:srgbClr val="3333B2"/>
                </a:solidFill>
                <a:latin typeface="Tahoma"/>
                <a:cs typeface="Tahoma"/>
              </a:rPr>
              <a:t> </a:t>
            </a:r>
            <a:r>
              <a:rPr sz="1000" b="1" spc="-30" dirty="0">
                <a:latin typeface="Arial"/>
                <a:cs typeface="Arial"/>
              </a:rPr>
              <a:t>Irregular</a:t>
            </a:r>
            <a:r>
              <a:rPr sz="1000" b="1" spc="75" dirty="0">
                <a:latin typeface="Arial"/>
                <a:cs typeface="Arial"/>
              </a:rPr>
              <a:t> </a:t>
            </a:r>
            <a:r>
              <a:rPr sz="1000" b="1" spc="-35" dirty="0">
                <a:latin typeface="Arial"/>
                <a:cs typeface="Arial"/>
              </a:rPr>
              <a:t>variation</a:t>
            </a:r>
            <a:endParaRPr sz="1000" dirty="0">
              <a:latin typeface="Arial"/>
              <a:cs typeface="Arial"/>
            </a:endParaRPr>
          </a:p>
          <a:p>
            <a:pPr marL="427990" marR="5080">
              <a:lnSpc>
                <a:spcPts val="1200"/>
              </a:lnSpc>
              <a:spcBef>
                <a:spcPts val="35"/>
              </a:spcBef>
            </a:pPr>
            <a:r>
              <a:rPr sz="1000" spc="-50" dirty="0">
                <a:latin typeface="Tahoma"/>
                <a:cs typeface="Tahoma"/>
              </a:rPr>
              <a:t>Irregular</a:t>
            </a:r>
            <a:r>
              <a:rPr sz="1000" spc="20" dirty="0">
                <a:latin typeface="Tahoma"/>
                <a:cs typeface="Tahoma"/>
              </a:rPr>
              <a:t> </a:t>
            </a:r>
            <a:r>
              <a:rPr sz="1000" spc="-50" dirty="0">
                <a:latin typeface="Tahoma"/>
                <a:cs typeface="Tahoma"/>
              </a:rPr>
              <a:t>or</a:t>
            </a:r>
            <a:r>
              <a:rPr sz="1000" spc="20" dirty="0">
                <a:latin typeface="Tahoma"/>
                <a:cs typeface="Tahoma"/>
              </a:rPr>
              <a:t> </a:t>
            </a:r>
            <a:r>
              <a:rPr sz="1000" spc="-45" dirty="0">
                <a:latin typeface="Tahoma"/>
                <a:cs typeface="Tahoma"/>
              </a:rPr>
              <a:t>random</a:t>
            </a:r>
            <a:r>
              <a:rPr sz="1000" spc="25" dirty="0">
                <a:latin typeface="Tahoma"/>
                <a:cs typeface="Tahoma"/>
              </a:rPr>
              <a:t> </a:t>
            </a:r>
            <a:r>
              <a:rPr sz="1000" spc="-30" dirty="0">
                <a:latin typeface="Tahoma"/>
                <a:cs typeface="Tahoma"/>
              </a:rPr>
              <a:t>variations</a:t>
            </a:r>
            <a:r>
              <a:rPr sz="1000" spc="20" dirty="0">
                <a:latin typeface="Tahoma"/>
                <a:cs typeface="Tahoma"/>
              </a:rPr>
              <a:t> </a:t>
            </a:r>
            <a:r>
              <a:rPr sz="1000" spc="-20" dirty="0">
                <a:latin typeface="Tahoma"/>
                <a:cs typeface="Tahoma"/>
              </a:rPr>
              <a:t>in</a:t>
            </a:r>
            <a:r>
              <a:rPr sz="1000" spc="25" dirty="0">
                <a:latin typeface="Tahoma"/>
                <a:cs typeface="Tahoma"/>
              </a:rPr>
              <a:t> </a:t>
            </a:r>
            <a:r>
              <a:rPr sz="1000" spc="-50" dirty="0">
                <a:latin typeface="Tahoma"/>
                <a:cs typeface="Tahoma"/>
              </a:rPr>
              <a:t>a</a:t>
            </a:r>
            <a:r>
              <a:rPr sz="1000" spc="15" dirty="0">
                <a:latin typeface="Tahoma"/>
                <a:cs typeface="Tahoma"/>
              </a:rPr>
              <a:t> </a:t>
            </a:r>
            <a:r>
              <a:rPr sz="1000" spc="-25" dirty="0">
                <a:latin typeface="Tahoma"/>
                <a:cs typeface="Tahoma"/>
              </a:rPr>
              <a:t>time</a:t>
            </a:r>
            <a:r>
              <a:rPr sz="1000" spc="20" dirty="0">
                <a:latin typeface="Tahoma"/>
                <a:cs typeface="Tahoma"/>
              </a:rPr>
              <a:t> </a:t>
            </a:r>
            <a:r>
              <a:rPr sz="1000" spc="-55" dirty="0">
                <a:latin typeface="Tahoma"/>
                <a:cs typeface="Tahoma"/>
              </a:rPr>
              <a:t>series</a:t>
            </a:r>
            <a:r>
              <a:rPr sz="1000" spc="20" dirty="0">
                <a:latin typeface="Tahoma"/>
                <a:cs typeface="Tahoma"/>
              </a:rPr>
              <a:t> </a:t>
            </a:r>
            <a:r>
              <a:rPr sz="1000" spc="-65" dirty="0">
                <a:latin typeface="Tahoma"/>
                <a:cs typeface="Tahoma"/>
              </a:rPr>
              <a:t>are</a:t>
            </a:r>
            <a:r>
              <a:rPr sz="1000" spc="20" dirty="0">
                <a:latin typeface="Tahoma"/>
                <a:cs typeface="Tahoma"/>
              </a:rPr>
              <a:t> </a:t>
            </a:r>
            <a:r>
              <a:rPr sz="1000" spc="-50" dirty="0">
                <a:latin typeface="Tahoma"/>
                <a:cs typeface="Tahoma"/>
              </a:rPr>
              <a:t>caused</a:t>
            </a:r>
            <a:r>
              <a:rPr sz="1000" spc="20" dirty="0">
                <a:latin typeface="Tahoma"/>
                <a:cs typeface="Tahoma"/>
              </a:rPr>
              <a:t> </a:t>
            </a:r>
            <a:r>
              <a:rPr sz="1000" spc="-55" dirty="0">
                <a:latin typeface="Tahoma"/>
                <a:cs typeface="Tahoma"/>
              </a:rPr>
              <a:t>by </a:t>
            </a:r>
            <a:r>
              <a:rPr sz="1000" spc="-50" dirty="0">
                <a:latin typeface="Tahoma"/>
                <a:cs typeface="Tahoma"/>
              </a:rPr>
              <a:t> </a:t>
            </a:r>
            <a:r>
              <a:rPr sz="1000" spc="-35" dirty="0">
                <a:latin typeface="Tahoma"/>
                <a:cs typeface="Tahoma"/>
              </a:rPr>
              <a:t>unpredictable</a:t>
            </a:r>
            <a:r>
              <a:rPr sz="1000" spc="20" dirty="0">
                <a:latin typeface="Tahoma"/>
                <a:cs typeface="Tahoma"/>
              </a:rPr>
              <a:t> </a:t>
            </a:r>
            <a:r>
              <a:rPr sz="1000" spc="-40" dirty="0">
                <a:latin typeface="Tahoma"/>
                <a:cs typeface="Tahoma"/>
              </a:rPr>
              <a:t>influences,</a:t>
            </a:r>
            <a:r>
              <a:rPr sz="1000" spc="25" dirty="0">
                <a:latin typeface="Tahoma"/>
                <a:cs typeface="Tahoma"/>
              </a:rPr>
              <a:t> </a:t>
            </a:r>
            <a:r>
              <a:rPr sz="1000" spc="-35" dirty="0">
                <a:latin typeface="Tahoma"/>
                <a:cs typeface="Tahoma"/>
              </a:rPr>
              <a:t>which</a:t>
            </a:r>
            <a:r>
              <a:rPr sz="1000" spc="20" dirty="0">
                <a:latin typeface="Tahoma"/>
                <a:cs typeface="Tahoma"/>
              </a:rPr>
              <a:t> </a:t>
            </a:r>
            <a:r>
              <a:rPr sz="1000" spc="-65" dirty="0">
                <a:latin typeface="Tahoma"/>
                <a:cs typeface="Tahoma"/>
              </a:rPr>
              <a:t>are</a:t>
            </a:r>
            <a:r>
              <a:rPr sz="1000" spc="25" dirty="0">
                <a:latin typeface="Tahoma"/>
                <a:cs typeface="Tahoma"/>
              </a:rPr>
              <a:t> </a:t>
            </a:r>
            <a:r>
              <a:rPr sz="1000" spc="-25" dirty="0">
                <a:latin typeface="Tahoma"/>
                <a:cs typeface="Tahoma"/>
              </a:rPr>
              <a:t>not</a:t>
            </a:r>
            <a:r>
              <a:rPr sz="1000" spc="25" dirty="0">
                <a:latin typeface="Tahoma"/>
                <a:cs typeface="Tahoma"/>
              </a:rPr>
              <a:t> </a:t>
            </a:r>
            <a:r>
              <a:rPr sz="1000" spc="-45" dirty="0">
                <a:latin typeface="Tahoma"/>
                <a:cs typeface="Tahoma"/>
              </a:rPr>
              <a:t>regular</a:t>
            </a:r>
            <a:r>
              <a:rPr sz="1000" spc="20" dirty="0">
                <a:latin typeface="Tahoma"/>
                <a:cs typeface="Tahoma"/>
              </a:rPr>
              <a:t> </a:t>
            </a:r>
            <a:r>
              <a:rPr sz="1000" spc="-45" dirty="0">
                <a:latin typeface="Tahoma"/>
                <a:cs typeface="Tahoma"/>
              </a:rPr>
              <a:t>and</a:t>
            </a:r>
            <a:r>
              <a:rPr sz="1000" spc="25" dirty="0">
                <a:latin typeface="Tahoma"/>
                <a:cs typeface="Tahoma"/>
              </a:rPr>
              <a:t> </a:t>
            </a:r>
            <a:r>
              <a:rPr sz="1000" spc="-40" dirty="0">
                <a:latin typeface="Tahoma"/>
                <a:cs typeface="Tahoma"/>
              </a:rPr>
              <a:t>also</a:t>
            </a:r>
            <a:r>
              <a:rPr sz="1000" spc="20" dirty="0">
                <a:latin typeface="Tahoma"/>
                <a:cs typeface="Tahoma"/>
              </a:rPr>
              <a:t> </a:t>
            </a:r>
            <a:r>
              <a:rPr sz="1000" spc="-45" dirty="0">
                <a:latin typeface="Tahoma"/>
                <a:cs typeface="Tahoma"/>
              </a:rPr>
              <a:t>do</a:t>
            </a:r>
            <a:r>
              <a:rPr sz="1000" spc="25" dirty="0">
                <a:latin typeface="Tahoma"/>
                <a:cs typeface="Tahoma"/>
              </a:rPr>
              <a:t> </a:t>
            </a:r>
            <a:r>
              <a:rPr sz="1000" spc="-25" dirty="0">
                <a:latin typeface="Tahoma"/>
                <a:cs typeface="Tahoma"/>
              </a:rPr>
              <a:t>not </a:t>
            </a:r>
            <a:r>
              <a:rPr sz="1000" spc="-300" dirty="0">
                <a:latin typeface="Tahoma"/>
                <a:cs typeface="Tahoma"/>
              </a:rPr>
              <a:t> </a:t>
            </a:r>
            <a:r>
              <a:rPr sz="1000" spc="-40" dirty="0">
                <a:latin typeface="Tahoma"/>
                <a:cs typeface="Tahoma"/>
              </a:rPr>
              <a:t>repeat</a:t>
            </a:r>
            <a:r>
              <a:rPr sz="1000" spc="15" dirty="0">
                <a:latin typeface="Tahoma"/>
                <a:cs typeface="Tahoma"/>
              </a:rPr>
              <a:t> </a:t>
            </a:r>
            <a:r>
              <a:rPr sz="1000" spc="-20" dirty="0">
                <a:latin typeface="Tahoma"/>
                <a:cs typeface="Tahoma"/>
              </a:rPr>
              <a:t>in</a:t>
            </a:r>
            <a:r>
              <a:rPr sz="1000" spc="20" dirty="0">
                <a:latin typeface="Tahoma"/>
                <a:cs typeface="Tahoma"/>
              </a:rPr>
              <a:t> </a:t>
            </a:r>
            <a:r>
              <a:rPr sz="1000" spc="-50" dirty="0">
                <a:latin typeface="Tahoma"/>
                <a:cs typeface="Tahoma"/>
              </a:rPr>
              <a:t>a</a:t>
            </a:r>
            <a:r>
              <a:rPr sz="1000" spc="20" dirty="0">
                <a:latin typeface="Tahoma"/>
                <a:cs typeface="Tahoma"/>
              </a:rPr>
              <a:t> </a:t>
            </a:r>
            <a:r>
              <a:rPr sz="1000" spc="-30" dirty="0">
                <a:latin typeface="Tahoma"/>
                <a:cs typeface="Tahoma"/>
              </a:rPr>
              <a:t>particular</a:t>
            </a:r>
            <a:r>
              <a:rPr sz="1000" spc="20" dirty="0">
                <a:latin typeface="Tahoma"/>
                <a:cs typeface="Tahoma"/>
              </a:rPr>
              <a:t> </a:t>
            </a:r>
            <a:r>
              <a:rPr sz="1000" spc="-30" dirty="0">
                <a:latin typeface="Tahoma"/>
                <a:cs typeface="Tahoma"/>
              </a:rPr>
              <a:t>pattern.</a:t>
            </a:r>
            <a:endParaRPr sz="1000" dirty="0">
              <a:latin typeface="Tahoma"/>
              <a:cs typeface="Tahoma"/>
            </a:endParaRPr>
          </a:p>
          <a:p>
            <a:pPr marL="427990">
              <a:lnSpc>
                <a:spcPts val="1145"/>
              </a:lnSpc>
            </a:pPr>
            <a:r>
              <a:rPr sz="1000" spc="-40" dirty="0">
                <a:latin typeface="Tahoma"/>
                <a:cs typeface="Tahoma"/>
              </a:rPr>
              <a:t>These</a:t>
            </a:r>
            <a:r>
              <a:rPr sz="1000" spc="15" dirty="0">
                <a:latin typeface="Tahoma"/>
                <a:cs typeface="Tahoma"/>
              </a:rPr>
              <a:t> </a:t>
            </a:r>
            <a:r>
              <a:rPr sz="1000" spc="-35" dirty="0">
                <a:latin typeface="Tahoma"/>
                <a:cs typeface="Tahoma"/>
              </a:rPr>
              <a:t>variations</a:t>
            </a:r>
            <a:r>
              <a:rPr sz="1000" spc="25" dirty="0">
                <a:latin typeface="Tahoma"/>
                <a:cs typeface="Tahoma"/>
              </a:rPr>
              <a:t> </a:t>
            </a:r>
            <a:r>
              <a:rPr sz="1000" spc="-65" dirty="0">
                <a:latin typeface="Tahoma"/>
                <a:cs typeface="Tahoma"/>
              </a:rPr>
              <a:t>are</a:t>
            </a:r>
            <a:r>
              <a:rPr sz="1000" spc="20" dirty="0">
                <a:latin typeface="Tahoma"/>
                <a:cs typeface="Tahoma"/>
              </a:rPr>
              <a:t> </a:t>
            </a:r>
            <a:r>
              <a:rPr sz="1000" spc="-50" dirty="0">
                <a:latin typeface="Tahoma"/>
                <a:cs typeface="Tahoma"/>
              </a:rPr>
              <a:t>caused</a:t>
            </a:r>
            <a:r>
              <a:rPr sz="1000" spc="25" dirty="0">
                <a:latin typeface="Tahoma"/>
                <a:cs typeface="Tahoma"/>
              </a:rPr>
              <a:t> </a:t>
            </a:r>
            <a:r>
              <a:rPr sz="1000" spc="-55" dirty="0">
                <a:latin typeface="Tahoma"/>
                <a:cs typeface="Tahoma"/>
              </a:rPr>
              <a:t>by</a:t>
            </a:r>
            <a:r>
              <a:rPr sz="1000" spc="20" dirty="0">
                <a:latin typeface="Tahoma"/>
                <a:cs typeface="Tahoma"/>
              </a:rPr>
              <a:t> </a:t>
            </a:r>
            <a:r>
              <a:rPr sz="1000" spc="-40" dirty="0">
                <a:latin typeface="Tahoma"/>
                <a:cs typeface="Tahoma"/>
              </a:rPr>
              <a:t>incidences</a:t>
            </a:r>
            <a:r>
              <a:rPr sz="1000" spc="20" dirty="0">
                <a:latin typeface="Tahoma"/>
                <a:cs typeface="Tahoma"/>
              </a:rPr>
              <a:t> </a:t>
            </a:r>
            <a:r>
              <a:rPr sz="1000" spc="-45" dirty="0">
                <a:latin typeface="Tahoma"/>
                <a:cs typeface="Tahoma"/>
              </a:rPr>
              <a:t>such</a:t>
            </a:r>
            <a:r>
              <a:rPr sz="1000" spc="20" dirty="0">
                <a:latin typeface="Tahoma"/>
                <a:cs typeface="Tahoma"/>
              </a:rPr>
              <a:t> </a:t>
            </a:r>
            <a:r>
              <a:rPr sz="1000" spc="-60" dirty="0">
                <a:latin typeface="Tahoma"/>
                <a:cs typeface="Tahoma"/>
              </a:rPr>
              <a:t>as</a:t>
            </a:r>
            <a:r>
              <a:rPr sz="1000" spc="15" dirty="0">
                <a:latin typeface="Tahoma"/>
                <a:cs typeface="Tahoma"/>
              </a:rPr>
              <a:t> </a:t>
            </a:r>
            <a:r>
              <a:rPr sz="1000" spc="-55" dirty="0">
                <a:latin typeface="Tahoma"/>
                <a:cs typeface="Tahoma"/>
              </a:rPr>
              <a:t>war,</a:t>
            </a:r>
            <a:r>
              <a:rPr sz="1000" spc="25" dirty="0">
                <a:latin typeface="Tahoma"/>
                <a:cs typeface="Tahoma"/>
              </a:rPr>
              <a:t> </a:t>
            </a:r>
            <a:r>
              <a:rPr sz="1000" spc="-30" dirty="0">
                <a:latin typeface="Tahoma"/>
                <a:cs typeface="Tahoma"/>
              </a:rPr>
              <a:t>strike,</a:t>
            </a:r>
            <a:endParaRPr sz="1000" dirty="0">
              <a:latin typeface="Tahoma"/>
              <a:cs typeface="Tahoma"/>
            </a:endParaRPr>
          </a:p>
          <a:p>
            <a:pPr marL="427990">
              <a:lnSpc>
                <a:spcPts val="1195"/>
              </a:lnSpc>
            </a:pPr>
            <a:r>
              <a:rPr sz="1000" spc="-45" dirty="0">
                <a:latin typeface="Tahoma"/>
                <a:cs typeface="Tahoma"/>
              </a:rPr>
              <a:t>earthquake,</a:t>
            </a:r>
            <a:r>
              <a:rPr sz="1000" spc="5" dirty="0">
                <a:latin typeface="Tahoma"/>
                <a:cs typeface="Tahoma"/>
              </a:rPr>
              <a:t> </a:t>
            </a:r>
            <a:r>
              <a:rPr sz="1000" spc="-20" dirty="0">
                <a:latin typeface="Tahoma"/>
                <a:cs typeface="Tahoma"/>
              </a:rPr>
              <a:t>flood,</a:t>
            </a:r>
            <a:r>
              <a:rPr sz="1000" spc="5" dirty="0">
                <a:latin typeface="Tahoma"/>
                <a:cs typeface="Tahoma"/>
              </a:rPr>
              <a:t> </a:t>
            </a:r>
            <a:r>
              <a:rPr sz="1000" spc="-30" dirty="0">
                <a:latin typeface="Tahoma"/>
                <a:cs typeface="Tahoma"/>
              </a:rPr>
              <a:t>revolution,</a:t>
            </a:r>
            <a:r>
              <a:rPr sz="1000" spc="5" dirty="0">
                <a:latin typeface="Tahoma"/>
                <a:cs typeface="Tahoma"/>
              </a:rPr>
              <a:t> </a:t>
            </a:r>
            <a:r>
              <a:rPr sz="1000" spc="-30" dirty="0">
                <a:latin typeface="Tahoma"/>
                <a:cs typeface="Tahoma"/>
              </a:rPr>
              <a:t>etc.</a:t>
            </a:r>
            <a:endParaRPr sz="1000" dirty="0">
              <a:latin typeface="Tahoma"/>
              <a:cs typeface="Tahoma"/>
            </a:endParaRPr>
          </a:p>
          <a:p>
            <a:pPr marL="427990" marR="14604">
              <a:lnSpc>
                <a:spcPts val="1200"/>
              </a:lnSpc>
              <a:spcBef>
                <a:spcPts val="40"/>
              </a:spcBef>
            </a:pPr>
            <a:r>
              <a:rPr sz="1000" spc="-30" dirty="0">
                <a:latin typeface="Tahoma"/>
                <a:cs typeface="Tahoma"/>
              </a:rPr>
              <a:t>There</a:t>
            </a:r>
            <a:r>
              <a:rPr sz="1000" spc="15" dirty="0">
                <a:latin typeface="Tahoma"/>
                <a:cs typeface="Tahoma"/>
              </a:rPr>
              <a:t> </a:t>
            </a:r>
            <a:r>
              <a:rPr sz="1000" spc="-30" dirty="0">
                <a:latin typeface="Tahoma"/>
                <a:cs typeface="Tahoma"/>
              </a:rPr>
              <a:t>is</a:t>
            </a:r>
            <a:r>
              <a:rPr sz="1000" spc="25" dirty="0">
                <a:latin typeface="Tahoma"/>
                <a:cs typeface="Tahoma"/>
              </a:rPr>
              <a:t> </a:t>
            </a:r>
            <a:r>
              <a:rPr sz="1000" spc="-45" dirty="0">
                <a:latin typeface="Tahoma"/>
                <a:cs typeface="Tahoma"/>
              </a:rPr>
              <a:t>no</a:t>
            </a:r>
            <a:r>
              <a:rPr sz="1000" spc="25" dirty="0">
                <a:latin typeface="Tahoma"/>
                <a:cs typeface="Tahoma"/>
              </a:rPr>
              <a:t> </a:t>
            </a:r>
            <a:r>
              <a:rPr sz="1000" spc="-45" dirty="0">
                <a:latin typeface="Tahoma"/>
                <a:cs typeface="Tahoma"/>
              </a:rPr>
              <a:t>defined</a:t>
            </a:r>
            <a:r>
              <a:rPr sz="1000" spc="25" dirty="0">
                <a:latin typeface="Tahoma"/>
                <a:cs typeface="Tahoma"/>
              </a:rPr>
              <a:t> </a:t>
            </a:r>
            <a:r>
              <a:rPr sz="1000" spc="-15" dirty="0">
                <a:latin typeface="Tahoma"/>
                <a:cs typeface="Tahoma"/>
              </a:rPr>
              <a:t>statistical</a:t>
            </a:r>
            <a:r>
              <a:rPr sz="1000" spc="25" dirty="0">
                <a:latin typeface="Tahoma"/>
                <a:cs typeface="Tahoma"/>
              </a:rPr>
              <a:t> </a:t>
            </a:r>
            <a:r>
              <a:rPr sz="1000" spc="-40" dirty="0">
                <a:latin typeface="Tahoma"/>
                <a:cs typeface="Tahoma"/>
              </a:rPr>
              <a:t>technique</a:t>
            </a:r>
            <a:r>
              <a:rPr sz="1000" spc="20" dirty="0">
                <a:latin typeface="Tahoma"/>
                <a:cs typeface="Tahoma"/>
              </a:rPr>
              <a:t> </a:t>
            </a:r>
            <a:r>
              <a:rPr sz="1000" spc="-40" dirty="0">
                <a:latin typeface="Tahoma"/>
                <a:cs typeface="Tahoma"/>
              </a:rPr>
              <a:t>for</a:t>
            </a:r>
            <a:r>
              <a:rPr sz="1000" spc="25" dirty="0">
                <a:latin typeface="Tahoma"/>
                <a:cs typeface="Tahoma"/>
              </a:rPr>
              <a:t> </a:t>
            </a:r>
            <a:r>
              <a:rPr sz="1000" spc="-45" dirty="0">
                <a:latin typeface="Tahoma"/>
                <a:cs typeface="Tahoma"/>
              </a:rPr>
              <a:t>measuring</a:t>
            </a:r>
            <a:r>
              <a:rPr sz="1000" spc="15" dirty="0">
                <a:latin typeface="Tahoma"/>
                <a:cs typeface="Tahoma"/>
              </a:rPr>
              <a:t> </a:t>
            </a:r>
            <a:r>
              <a:rPr sz="1000" spc="-45" dirty="0">
                <a:latin typeface="Tahoma"/>
                <a:cs typeface="Tahoma"/>
              </a:rPr>
              <a:t>random </a:t>
            </a:r>
            <a:r>
              <a:rPr sz="1000" spc="-295" dirty="0">
                <a:latin typeface="Tahoma"/>
                <a:cs typeface="Tahoma"/>
              </a:rPr>
              <a:t> </a:t>
            </a:r>
            <a:r>
              <a:rPr sz="1000" spc="-25" dirty="0">
                <a:latin typeface="Tahoma"/>
                <a:cs typeface="Tahoma"/>
              </a:rPr>
              <a:t>fluctuations</a:t>
            </a:r>
            <a:r>
              <a:rPr sz="1000" spc="10" dirty="0">
                <a:latin typeface="Tahoma"/>
                <a:cs typeface="Tahoma"/>
              </a:rPr>
              <a:t> </a:t>
            </a:r>
            <a:r>
              <a:rPr sz="1000" spc="-20" dirty="0">
                <a:latin typeface="Tahoma"/>
                <a:cs typeface="Tahoma"/>
              </a:rPr>
              <a:t>in</a:t>
            </a:r>
            <a:r>
              <a:rPr sz="1000" spc="20" dirty="0">
                <a:latin typeface="Tahoma"/>
                <a:cs typeface="Tahoma"/>
              </a:rPr>
              <a:t> </a:t>
            </a:r>
            <a:r>
              <a:rPr sz="1000" spc="-50" dirty="0">
                <a:latin typeface="Tahoma"/>
                <a:cs typeface="Tahoma"/>
              </a:rPr>
              <a:t>a</a:t>
            </a:r>
            <a:r>
              <a:rPr sz="1000" spc="15" dirty="0">
                <a:latin typeface="Tahoma"/>
                <a:cs typeface="Tahoma"/>
              </a:rPr>
              <a:t> </a:t>
            </a:r>
            <a:r>
              <a:rPr sz="1000" spc="-25" dirty="0">
                <a:latin typeface="Tahoma"/>
                <a:cs typeface="Tahoma"/>
              </a:rPr>
              <a:t>time</a:t>
            </a:r>
            <a:r>
              <a:rPr sz="1000" spc="15" dirty="0">
                <a:latin typeface="Tahoma"/>
                <a:cs typeface="Tahoma"/>
              </a:rPr>
              <a:t> </a:t>
            </a:r>
            <a:r>
              <a:rPr sz="1000" spc="-50" dirty="0">
                <a:latin typeface="Tahoma"/>
                <a:cs typeface="Tahoma"/>
              </a:rPr>
              <a:t>series.</a:t>
            </a:r>
            <a:endParaRPr sz="1000" dirty="0">
              <a:latin typeface="Tahoma"/>
              <a:cs typeface="Tahoma"/>
            </a:endParaRPr>
          </a:p>
        </p:txBody>
      </p:sp>
    </p:spTree>
  </p:cSld>
  <p:clrMapOvr>
    <a:masterClrMapping/>
  </p:clrMapOvr>
  <p:transition>
    <p:cut/>
  </p:transition>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20189" y="198524"/>
            <a:ext cx="2550795" cy="232756"/>
          </a:xfrm>
          <a:prstGeom prst="rect">
            <a:avLst/>
          </a:prstGeom>
        </p:spPr>
        <p:txBody>
          <a:bodyPr vert="horz" wrap="square" lIns="0" tIns="17145" rIns="0" bIns="0" rtlCol="0">
            <a:spAutoFit/>
          </a:bodyPr>
          <a:lstStyle/>
          <a:p>
            <a:pPr marL="12700">
              <a:spcBef>
                <a:spcPts val="135"/>
              </a:spcBef>
            </a:pPr>
            <a:r>
              <a:rPr spc="-35" dirty="0"/>
              <a:t>Combination</a:t>
            </a:r>
            <a:r>
              <a:rPr spc="5" dirty="0"/>
              <a:t> </a:t>
            </a:r>
            <a:r>
              <a:rPr spc="-40" dirty="0"/>
              <a:t>of</a:t>
            </a:r>
            <a:r>
              <a:rPr spc="15" dirty="0"/>
              <a:t> </a:t>
            </a:r>
            <a:r>
              <a:rPr spc="-30" dirty="0"/>
              <a:t>Four</a:t>
            </a:r>
            <a:r>
              <a:rPr spc="10" dirty="0"/>
              <a:t> </a:t>
            </a:r>
            <a:r>
              <a:rPr spc="-45" dirty="0"/>
              <a:t>Components</a:t>
            </a:r>
          </a:p>
        </p:txBody>
      </p:sp>
      <p:sp>
        <p:nvSpPr>
          <p:cNvPr id="3" name="object 3"/>
          <p:cNvSpPr txBox="1"/>
          <p:nvPr/>
        </p:nvSpPr>
        <p:spPr>
          <a:xfrm>
            <a:off x="1257376" y="644601"/>
            <a:ext cx="3696970" cy="2398395"/>
          </a:xfrm>
          <a:prstGeom prst="rect">
            <a:avLst/>
          </a:prstGeom>
        </p:spPr>
        <p:txBody>
          <a:bodyPr vert="horz" wrap="square" lIns="0" tIns="6985" rIns="0" bIns="0" rtlCol="0">
            <a:spAutoFit/>
          </a:bodyPr>
          <a:lstStyle/>
          <a:p>
            <a:pPr marL="151130" marR="22225" indent="-139065">
              <a:lnSpc>
                <a:spcPct val="102600"/>
              </a:lnSpc>
              <a:spcBef>
                <a:spcPts val="55"/>
              </a:spcBef>
              <a:buClr>
                <a:srgbClr val="3333B2"/>
              </a:buClr>
              <a:buFont typeface="Lucida Sans Unicode"/>
              <a:buChar char="•"/>
              <a:tabLst>
                <a:tab pos="151765" algn="l"/>
              </a:tabLst>
            </a:pPr>
            <a:r>
              <a:rPr sz="1100" spc="-45" dirty="0">
                <a:latin typeface="Tahoma"/>
                <a:cs typeface="Tahoma"/>
              </a:rPr>
              <a:t>Considering</a:t>
            </a:r>
            <a:r>
              <a:rPr sz="1100" spc="15" dirty="0">
                <a:latin typeface="Tahoma"/>
                <a:cs typeface="Tahoma"/>
              </a:rPr>
              <a:t> </a:t>
            </a:r>
            <a:r>
              <a:rPr sz="1100" spc="-40" dirty="0">
                <a:latin typeface="Tahoma"/>
                <a:cs typeface="Tahoma"/>
              </a:rPr>
              <a:t>the</a:t>
            </a:r>
            <a:r>
              <a:rPr sz="1100" spc="20" dirty="0">
                <a:latin typeface="Tahoma"/>
                <a:cs typeface="Tahoma"/>
              </a:rPr>
              <a:t> </a:t>
            </a:r>
            <a:r>
              <a:rPr sz="1100" spc="-50" dirty="0">
                <a:latin typeface="Tahoma"/>
                <a:cs typeface="Tahoma"/>
              </a:rPr>
              <a:t>effects</a:t>
            </a:r>
            <a:r>
              <a:rPr sz="1100" spc="25" dirty="0">
                <a:latin typeface="Tahoma"/>
                <a:cs typeface="Tahoma"/>
              </a:rPr>
              <a:t> </a:t>
            </a:r>
            <a:r>
              <a:rPr sz="1100" spc="-35" dirty="0">
                <a:latin typeface="Tahoma"/>
                <a:cs typeface="Tahoma"/>
              </a:rPr>
              <a:t>of</a:t>
            </a:r>
            <a:r>
              <a:rPr sz="1100" spc="15" dirty="0">
                <a:latin typeface="Tahoma"/>
                <a:cs typeface="Tahoma"/>
              </a:rPr>
              <a:t> </a:t>
            </a:r>
            <a:r>
              <a:rPr sz="1100" spc="-60" dirty="0">
                <a:latin typeface="Tahoma"/>
                <a:cs typeface="Tahoma"/>
              </a:rPr>
              <a:t>these</a:t>
            </a:r>
            <a:r>
              <a:rPr sz="1100" spc="20" dirty="0">
                <a:latin typeface="Tahoma"/>
                <a:cs typeface="Tahoma"/>
              </a:rPr>
              <a:t> </a:t>
            </a:r>
            <a:r>
              <a:rPr sz="1100" spc="-40" dirty="0">
                <a:latin typeface="Tahoma"/>
                <a:cs typeface="Tahoma"/>
              </a:rPr>
              <a:t>four</a:t>
            </a:r>
            <a:r>
              <a:rPr sz="1100" spc="25" dirty="0">
                <a:latin typeface="Tahoma"/>
                <a:cs typeface="Tahoma"/>
              </a:rPr>
              <a:t> </a:t>
            </a:r>
            <a:r>
              <a:rPr sz="1100" spc="-45" dirty="0">
                <a:latin typeface="Tahoma"/>
                <a:cs typeface="Tahoma"/>
              </a:rPr>
              <a:t>components,</a:t>
            </a:r>
            <a:r>
              <a:rPr sz="1100" spc="15" dirty="0">
                <a:latin typeface="Tahoma"/>
                <a:cs typeface="Tahoma"/>
              </a:rPr>
              <a:t> </a:t>
            </a:r>
            <a:r>
              <a:rPr sz="1100" spc="-55" dirty="0">
                <a:latin typeface="Tahoma"/>
                <a:cs typeface="Tahoma"/>
              </a:rPr>
              <a:t>two </a:t>
            </a:r>
            <a:r>
              <a:rPr sz="1100" spc="-50" dirty="0">
                <a:latin typeface="Tahoma"/>
                <a:cs typeface="Tahoma"/>
              </a:rPr>
              <a:t> </a:t>
            </a:r>
            <a:r>
              <a:rPr sz="1100" spc="-40" dirty="0">
                <a:latin typeface="Tahoma"/>
                <a:cs typeface="Tahoma"/>
              </a:rPr>
              <a:t>different</a:t>
            </a:r>
            <a:r>
              <a:rPr sz="1100" spc="20" dirty="0">
                <a:latin typeface="Tahoma"/>
                <a:cs typeface="Tahoma"/>
              </a:rPr>
              <a:t> </a:t>
            </a:r>
            <a:r>
              <a:rPr sz="1100" spc="-50" dirty="0">
                <a:latin typeface="Tahoma"/>
                <a:cs typeface="Tahoma"/>
              </a:rPr>
              <a:t>types</a:t>
            </a:r>
            <a:r>
              <a:rPr sz="1100" spc="25" dirty="0">
                <a:latin typeface="Tahoma"/>
                <a:cs typeface="Tahoma"/>
              </a:rPr>
              <a:t> </a:t>
            </a:r>
            <a:r>
              <a:rPr sz="1100" spc="-35" dirty="0">
                <a:latin typeface="Tahoma"/>
                <a:cs typeface="Tahoma"/>
              </a:rPr>
              <a:t>of</a:t>
            </a:r>
            <a:r>
              <a:rPr sz="1100" spc="15" dirty="0">
                <a:latin typeface="Tahoma"/>
                <a:cs typeface="Tahoma"/>
              </a:rPr>
              <a:t> </a:t>
            </a:r>
            <a:r>
              <a:rPr sz="1100" spc="-50" dirty="0">
                <a:latin typeface="Tahoma"/>
                <a:cs typeface="Tahoma"/>
              </a:rPr>
              <a:t>models</a:t>
            </a:r>
            <a:r>
              <a:rPr sz="1100" spc="25" dirty="0">
                <a:latin typeface="Tahoma"/>
                <a:cs typeface="Tahoma"/>
              </a:rPr>
              <a:t> </a:t>
            </a:r>
            <a:r>
              <a:rPr sz="1100" spc="-70" dirty="0">
                <a:latin typeface="Tahoma"/>
                <a:cs typeface="Tahoma"/>
              </a:rPr>
              <a:t>are</a:t>
            </a:r>
            <a:r>
              <a:rPr sz="1100" spc="25" dirty="0">
                <a:latin typeface="Tahoma"/>
                <a:cs typeface="Tahoma"/>
              </a:rPr>
              <a:t> </a:t>
            </a:r>
            <a:r>
              <a:rPr sz="1100" spc="-50" dirty="0">
                <a:latin typeface="Tahoma"/>
                <a:cs typeface="Tahoma"/>
              </a:rPr>
              <a:t>generally</a:t>
            </a:r>
            <a:r>
              <a:rPr sz="1100" spc="15" dirty="0">
                <a:latin typeface="Tahoma"/>
                <a:cs typeface="Tahoma"/>
              </a:rPr>
              <a:t> </a:t>
            </a:r>
            <a:r>
              <a:rPr sz="1100" spc="-70" dirty="0">
                <a:latin typeface="Tahoma"/>
                <a:cs typeface="Tahoma"/>
              </a:rPr>
              <a:t>used</a:t>
            </a:r>
            <a:r>
              <a:rPr sz="1100" spc="25" dirty="0">
                <a:latin typeface="Tahoma"/>
                <a:cs typeface="Tahoma"/>
              </a:rPr>
              <a:t> </a:t>
            </a:r>
            <a:r>
              <a:rPr sz="1100" spc="-45" dirty="0">
                <a:latin typeface="Tahoma"/>
                <a:cs typeface="Tahoma"/>
              </a:rPr>
              <a:t>for</a:t>
            </a:r>
            <a:r>
              <a:rPr sz="1100" spc="25" dirty="0">
                <a:latin typeface="Tahoma"/>
                <a:cs typeface="Tahoma"/>
              </a:rPr>
              <a:t> </a:t>
            </a:r>
            <a:r>
              <a:rPr sz="1100" spc="-55" dirty="0">
                <a:latin typeface="Tahoma"/>
                <a:cs typeface="Tahoma"/>
              </a:rPr>
              <a:t>a</a:t>
            </a:r>
            <a:r>
              <a:rPr sz="1100" spc="20" dirty="0">
                <a:latin typeface="Tahoma"/>
                <a:cs typeface="Tahoma"/>
              </a:rPr>
              <a:t> </a:t>
            </a:r>
            <a:r>
              <a:rPr sz="1100" spc="-30" dirty="0">
                <a:latin typeface="Tahoma"/>
                <a:cs typeface="Tahoma"/>
              </a:rPr>
              <a:t>time</a:t>
            </a:r>
            <a:r>
              <a:rPr sz="1100" spc="25" dirty="0">
                <a:latin typeface="Tahoma"/>
                <a:cs typeface="Tahoma"/>
              </a:rPr>
              <a:t> </a:t>
            </a:r>
            <a:r>
              <a:rPr sz="1100" spc="-55" dirty="0">
                <a:latin typeface="Tahoma"/>
                <a:cs typeface="Tahoma"/>
              </a:rPr>
              <a:t>series.</a:t>
            </a:r>
            <a:endParaRPr sz="1100">
              <a:latin typeface="Tahoma"/>
              <a:cs typeface="Tahoma"/>
            </a:endParaRPr>
          </a:p>
          <a:p>
            <a:pPr>
              <a:spcBef>
                <a:spcPts val="20"/>
              </a:spcBef>
              <a:buClr>
                <a:srgbClr val="3333B2"/>
              </a:buClr>
              <a:buFont typeface="Lucida Sans Unicode"/>
              <a:buChar char="•"/>
            </a:pPr>
            <a:endParaRPr sz="1200">
              <a:latin typeface="Tahoma"/>
              <a:cs typeface="Tahoma"/>
            </a:endParaRPr>
          </a:p>
          <a:p>
            <a:pPr marL="427990" lvl="1" indent="-133350">
              <a:buClr>
                <a:srgbClr val="3333B2"/>
              </a:buClr>
              <a:buChar char="–"/>
              <a:tabLst>
                <a:tab pos="428625" algn="l"/>
              </a:tabLst>
            </a:pPr>
            <a:r>
              <a:rPr sz="1000" spc="-15" dirty="0">
                <a:latin typeface="Tahoma"/>
                <a:cs typeface="Tahoma"/>
              </a:rPr>
              <a:t>Additive </a:t>
            </a:r>
            <a:r>
              <a:rPr sz="1000" spc="-10" dirty="0">
                <a:latin typeface="Tahoma"/>
                <a:cs typeface="Tahoma"/>
              </a:rPr>
              <a:t>Model</a:t>
            </a:r>
            <a:endParaRPr sz="1000">
              <a:latin typeface="Tahoma"/>
              <a:cs typeface="Tahoma"/>
            </a:endParaRPr>
          </a:p>
          <a:p>
            <a:pPr lvl="1">
              <a:spcBef>
                <a:spcPts val="25"/>
              </a:spcBef>
              <a:buClr>
                <a:srgbClr val="3333B2"/>
              </a:buClr>
              <a:buFont typeface="Tahoma"/>
              <a:buChar char="–"/>
            </a:pPr>
            <a:endParaRPr sz="800">
              <a:latin typeface="Tahoma"/>
              <a:cs typeface="Tahoma"/>
            </a:endParaRPr>
          </a:p>
          <a:p>
            <a:pPr marL="1176020">
              <a:spcBef>
                <a:spcPts val="5"/>
              </a:spcBef>
            </a:pPr>
            <a:r>
              <a:rPr sz="1000" i="1" spc="-5" dirty="0">
                <a:latin typeface="Arial"/>
                <a:cs typeface="Arial"/>
              </a:rPr>
              <a:t>Y</a:t>
            </a:r>
            <a:r>
              <a:rPr sz="1000" i="1" spc="-110" dirty="0">
                <a:latin typeface="Arial"/>
                <a:cs typeface="Arial"/>
              </a:rPr>
              <a:t> </a:t>
            </a:r>
            <a:r>
              <a:rPr sz="1000" dirty="0">
                <a:latin typeface="Tahoma"/>
                <a:cs typeface="Tahoma"/>
              </a:rPr>
              <a:t>(</a:t>
            </a:r>
            <a:r>
              <a:rPr sz="1000" i="1" spc="150" dirty="0">
                <a:latin typeface="Arial"/>
                <a:cs typeface="Arial"/>
              </a:rPr>
              <a:t>t</a:t>
            </a:r>
            <a:r>
              <a:rPr sz="1000" dirty="0">
                <a:latin typeface="Tahoma"/>
                <a:cs typeface="Tahoma"/>
              </a:rPr>
              <a:t>)</a:t>
            </a:r>
            <a:r>
              <a:rPr sz="1000" spc="-35" dirty="0">
                <a:latin typeface="Tahoma"/>
                <a:cs typeface="Tahoma"/>
              </a:rPr>
              <a:t> </a:t>
            </a:r>
            <a:r>
              <a:rPr sz="1000" spc="45" dirty="0">
                <a:latin typeface="Tahoma"/>
                <a:cs typeface="Tahoma"/>
              </a:rPr>
              <a:t>=</a:t>
            </a:r>
            <a:r>
              <a:rPr sz="1000" spc="-40" dirty="0">
                <a:latin typeface="Tahoma"/>
                <a:cs typeface="Tahoma"/>
              </a:rPr>
              <a:t> </a:t>
            </a:r>
            <a:r>
              <a:rPr sz="1000" i="1" spc="65" dirty="0">
                <a:latin typeface="Arial"/>
                <a:cs typeface="Arial"/>
              </a:rPr>
              <a:t>T</a:t>
            </a:r>
            <a:r>
              <a:rPr sz="1000" i="1" spc="-145" dirty="0">
                <a:latin typeface="Arial"/>
                <a:cs typeface="Arial"/>
              </a:rPr>
              <a:t> </a:t>
            </a:r>
            <a:r>
              <a:rPr sz="1000" dirty="0">
                <a:latin typeface="Tahoma"/>
                <a:cs typeface="Tahoma"/>
              </a:rPr>
              <a:t>(</a:t>
            </a:r>
            <a:r>
              <a:rPr sz="1000" i="1" spc="150" dirty="0">
                <a:latin typeface="Arial"/>
                <a:cs typeface="Arial"/>
              </a:rPr>
              <a:t>t</a:t>
            </a:r>
            <a:r>
              <a:rPr sz="1000" dirty="0">
                <a:latin typeface="Tahoma"/>
                <a:cs typeface="Tahoma"/>
              </a:rPr>
              <a:t>)</a:t>
            </a:r>
            <a:r>
              <a:rPr sz="1000" spc="-95" dirty="0">
                <a:latin typeface="Tahoma"/>
                <a:cs typeface="Tahoma"/>
              </a:rPr>
              <a:t> </a:t>
            </a:r>
            <a:r>
              <a:rPr sz="1000" spc="45" dirty="0">
                <a:latin typeface="Tahoma"/>
                <a:cs typeface="Tahoma"/>
              </a:rPr>
              <a:t>+</a:t>
            </a:r>
            <a:r>
              <a:rPr sz="1000" spc="-95" dirty="0">
                <a:latin typeface="Tahoma"/>
                <a:cs typeface="Tahoma"/>
              </a:rPr>
              <a:t> </a:t>
            </a:r>
            <a:r>
              <a:rPr sz="1000" i="1" spc="-114" dirty="0">
                <a:latin typeface="Arial"/>
                <a:cs typeface="Arial"/>
              </a:rPr>
              <a:t>S</a:t>
            </a:r>
            <a:r>
              <a:rPr sz="1000" i="1" spc="-190" dirty="0">
                <a:latin typeface="Arial"/>
                <a:cs typeface="Arial"/>
              </a:rPr>
              <a:t> </a:t>
            </a:r>
            <a:r>
              <a:rPr sz="1000" dirty="0">
                <a:latin typeface="Tahoma"/>
                <a:cs typeface="Tahoma"/>
              </a:rPr>
              <a:t>(</a:t>
            </a:r>
            <a:r>
              <a:rPr sz="1000" i="1" spc="150" dirty="0">
                <a:latin typeface="Arial"/>
                <a:cs typeface="Arial"/>
              </a:rPr>
              <a:t>t</a:t>
            </a:r>
            <a:r>
              <a:rPr sz="1000" dirty="0">
                <a:latin typeface="Tahoma"/>
                <a:cs typeface="Tahoma"/>
              </a:rPr>
              <a:t>)</a:t>
            </a:r>
            <a:r>
              <a:rPr sz="1000" spc="-95" dirty="0">
                <a:latin typeface="Tahoma"/>
                <a:cs typeface="Tahoma"/>
              </a:rPr>
              <a:t> </a:t>
            </a:r>
            <a:r>
              <a:rPr sz="1000" spc="45" dirty="0">
                <a:latin typeface="Tahoma"/>
                <a:cs typeface="Tahoma"/>
              </a:rPr>
              <a:t>+</a:t>
            </a:r>
            <a:r>
              <a:rPr sz="1000" spc="-95" dirty="0">
                <a:latin typeface="Tahoma"/>
                <a:cs typeface="Tahoma"/>
              </a:rPr>
              <a:t> </a:t>
            </a:r>
            <a:r>
              <a:rPr sz="1000" i="1" spc="-90" dirty="0">
                <a:latin typeface="Arial"/>
                <a:cs typeface="Arial"/>
              </a:rPr>
              <a:t>C</a:t>
            </a:r>
            <a:r>
              <a:rPr sz="1000" i="1" spc="-160" dirty="0">
                <a:latin typeface="Arial"/>
                <a:cs typeface="Arial"/>
              </a:rPr>
              <a:t> </a:t>
            </a:r>
            <a:r>
              <a:rPr sz="1000" dirty="0">
                <a:latin typeface="Tahoma"/>
                <a:cs typeface="Tahoma"/>
              </a:rPr>
              <a:t>(</a:t>
            </a:r>
            <a:r>
              <a:rPr sz="1000" i="1" spc="150" dirty="0">
                <a:latin typeface="Arial"/>
                <a:cs typeface="Arial"/>
              </a:rPr>
              <a:t>t</a:t>
            </a:r>
            <a:r>
              <a:rPr sz="1000" dirty="0">
                <a:latin typeface="Tahoma"/>
                <a:cs typeface="Tahoma"/>
              </a:rPr>
              <a:t>)</a:t>
            </a:r>
            <a:r>
              <a:rPr sz="1000" spc="-95" dirty="0">
                <a:latin typeface="Tahoma"/>
                <a:cs typeface="Tahoma"/>
              </a:rPr>
              <a:t> </a:t>
            </a:r>
            <a:r>
              <a:rPr sz="1000" spc="45" dirty="0">
                <a:latin typeface="Tahoma"/>
                <a:cs typeface="Tahoma"/>
              </a:rPr>
              <a:t>+</a:t>
            </a:r>
            <a:r>
              <a:rPr sz="1000" spc="-95" dirty="0">
                <a:latin typeface="Tahoma"/>
                <a:cs typeface="Tahoma"/>
              </a:rPr>
              <a:t> </a:t>
            </a:r>
            <a:r>
              <a:rPr sz="1000" i="1" spc="-5" dirty="0">
                <a:latin typeface="Arial"/>
                <a:cs typeface="Arial"/>
              </a:rPr>
              <a:t>I</a:t>
            </a:r>
            <a:r>
              <a:rPr sz="1000" i="1" spc="-145" dirty="0">
                <a:latin typeface="Arial"/>
                <a:cs typeface="Arial"/>
              </a:rPr>
              <a:t> </a:t>
            </a:r>
            <a:r>
              <a:rPr sz="1000" dirty="0">
                <a:latin typeface="Tahoma"/>
                <a:cs typeface="Tahoma"/>
              </a:rPr>
              <a:t>(</a:t>
            </a:r>
            <a:r>
              <a:rPr sz="1000" i="1" spc="150" dirty="0">
                <a:latin typeface="Arial"/>
                <a:cs typeface="Arial"/>
              </a:rPr>
              <a:t>t</a:t>
            </a:r>
            <a:r>
              <a:rPr sz="1000" dirty="0">
                <a:latin typeface="Tahoma"/>
                <a:cs typeface="Tahoma"/>
              </a:rPr>
              <a:t>)</a:t>
            </a:r>
            <a:endParaRPr sz="1000">
              <a:latin typeface="Tahoma"/>
              <a:cs typeface="Tahoma"/>
            </a:endParaRPr>
          </a:p>
          <a:p>
            <a:pPr>
              <a:spcBef>
                <a:spcPts val="25"/>
              </a:spcBef>
            </a:pPr>
            <a:endParaRPr sz="800">
              <a:latin typeface="Tahoma"/>
              <a:cs typeface="Tahoma"/>
            </a:endParaRPr>
          </a:p>
          <a:p>
            <a:pPr marL="427990" marR="5080"/>
            <a:r>
              <a:rPr sz="1000" spc="-30" dirty="0">
                <a:latin typeface="Tahoma"/>
                <a:cs typeface="Tahoma"/>
              </a:rPr>
              <a:t>Assumption:</a:t>
            </a:r>
            <a:r>
              <a:rPr sz="1000" spc="130" dirty="0">
                <a:latin typeface="Tahoma"/>
                <a:cs typeface="Tahoma"/>
              </a:rPr>
              <a:t> </a:t>
            </a:r>
            <a:r>
              <a:rPr sz="1000" spc="-40" dirty="0">
                <a:latin typeface="Tahoma"/>
                <a:cs typeface="Tahoma"/>
              </a:rPr>
              <a:t>These</a:t>
            </a:r>
            <a:r>
              <a:rPr sz="1000" spc="25" dirty="0">
                <a:latin typeface="Tahoma"/>
                <a:cs typeface="Tahoma"/>
              </a:rPr>
              <a:t> </a:t>
            </a:r>
            <a:r>
              <a:rPr sz="1000" spc="-35" dirty="0">
                <a:latin typeface="Tahoma"/>
                <a:cs typeface="Tahoma"/>
              </a:rPr>
              <a:t>four</a:t>
            </a:r>
            <a:r>
              <a:rPr sz="1000" spc="15" dirty="0">
                <a:latin typeface="Tahoma"/>
                <a:cs typeface="Tahoma"/>
              </a:rPr>
              <a:t> </a:t>
            </a:r>
            <a:r>
              <a:rPr sz="1000" spc="-40" dirty="0">
                <a:latin typeface="Tahoma"/>
                <a:cs typeface="Tahoma"/>
              </a:rPr>
              <a:t>components</a:t>
            </a:r>
            <a:r>
              <a:rPr sz="1000" spc="20" dirty="0">
                <a:latin typeface="Tahoma"/>
                <a:cs typeface="Tahoma"/>
              </a:rPr>
              <a:t> </a:t>
            </a:r>
            <a:r>
              <a:rPr sz="1000" spc="-65" dirty="0">
                <a:latin typeface="Tahoma"/>
                <a:cs typeface="Tahoma"/>
              </a:rPr>
              <a:t>are</a:t>
            </a:r>
            <a:r>
              <a:rPr sz="1000" spc="20" dirty="0">
                <a:latin typeface="Tahoma"/>
                <a:cs typeface="Tahoma"/>
              </a:rPr>
              <a:t> </a:t>
            </a:r>
            <a:r>
              <a:rPr sz="1000" spc="-45" dirty="0">
                <a:latin typeface="Tahoma"/>
                <a:cs typeface="Tahoma"/>
              </a:rPr>
              <a:t>independent</a:t>
            </a:r>
            <a:r>
              <a:rPr sz="1000" spc="25" dirty="0">
                <a:latin typeface="Tahoma"/>
                <a:cs typeface="Tahoma"/>
              </a:rPr>
              <a:t> </a:t>
            </a:r>
            <a:r>
              <a:rPr sz="1000" spc="-30" dirty="0">
                <a:latin typeface="Tahoma"/>
                <a:cs typeface="Tahoma"/>
              </a:rPr>
              <a:t>of</a:t>
            </a:r>
            <a:r>
              <a:rPr sz="1000" spc="15" dirty="0">
                <a:latin typeface="Tahoma"/>
                <a:cs typeface="Tahoma"/>
              </a:rPr>
              <a:t> </a:t>
            </a:r>
            <a:r>
              <a:rPr sz="1000" spc="-50" dirty="0">
                <a:latin typeface="Tahoma"/>
                <a:cs typeface="Tahoma"/>
              </a:rPr>
              <a:t>each </a:t>
            </a:r>
            <a:r>
              <a:rPr sz="1000" spc="-295" dirty="0">
                <a:latin typeface="Tahoma"/>
                <a:cs typeface="Tahoma"/>
              </a:rPr>
              <a:t> </a:t>
            </a:r>
            <a:r>
              <a:rPr sz="1000" spc="-35" dirty="0">
                <a:latin typeface="Tahoma"/>
                <a:cs typeface="Tahoma"/>
              </a:rPr>
              <a:t>other.</a:t>
            </a:r>
            <a:endParaRPr sz="1000">
              <a:latin typeface="Tahoma"/>
              <a:cs typeface="Tahoma"/>
            </a:endParaRPr>
          </a:p>
          <a:p>
            <a:pPr>
              <a:spcBef>
                <a:spcPts val="20"/>
              </a:spcBef>
            </a:pPr>
            <a:endParaRPr sz="800">
              <a:latin typeface="Tahoma"/>
              <a:cs typeface="Tahoma"/>
            </a:endParaRPr>
          </a:p>
          <a:p>
            <a:pPr marL="427990" lvl="1" indent="-133350">
              <a:buClr>
                <a:srgbClr val="3333B2"/>
              </a:buClr>
              <a:buChar char="–"/>
              <a:tabLst>
                <a:tab pos="428625" algn="l"/>
              </a:tabLst>
            </a:pPr>
            <a:r>
              <a:rPr sz="1000" spc="-10" dirty="0">
                <a:latin typeface="Tahoma"/>
                <a:cs typeface="Tahoma"/>
              </a:rPr>
              <a:t>Multiplicative</a:t>
            </a:r>
            <a:r>
              <a:rPr sz="1000" spc="5" dirty="0">
                <a:latin typeface="Tahoma"/>
                <a:cs typeface="Tahoma"/>
              </a:rPr>
              <a:t> </a:t>
            </a:r>
            <a:r>
              <a:rPr sz="1000" spc="-10" dirty="0">
                <a:latin typeface="Tahoma"/>
                <a:cs typeface="Tahoma"/>
              </a:rPr>
              <a:t>Model</a:t>
            </a:r>
            <a:endParaRPr sz="1000">
              <a:latin typeface="Tahoma"/>
              <a:cs typeface="Tahoma"/>
            </a:endParaRPr>
          </a:p>
          <a:p>
            <a:pPr>
              <a:spcBef>
                <a:spcPts val="25"/>
              </a:spcBef>
            </a:pPr>
            <a:endParaRPr sz="800">
              <a:latin typeface="Tahoma"/>
              <a:cs typeface="Tahoma"/>
            </a:endParaRPr>
          </a:p>
          <a:p>
            <a:pPr marL="1176020"/>
            <a:r>
              <a:rPr sz="1000" i="1" spc="-5" dirty="0">
                <a:latin typeface="Arial"/>
                <a:cs typeface="Arial"/>
              </a:rPr>
              <a:t>Y</a:t>
            </a:r>
            <a:r>
              <a:rPr sz="1000" i="1" spc="-110" dirty="0">
                <a:latin typeface="Arial"/>
                <a:cs typeface="Arial"/>
              </a:rPr>
              <a:t> </a:t>
            </a:r>
            <a:r>
              <a:rPr sz="1000" dirty="0">
                <a:latin typeface="Tahoma"/>
                <a:cs typeface="Tahoma"/>
              </a:rPr>
              <a:t>(</a:t>
            </a:r>
            <a:r>
              <a:rPr sz="1000" i="1" spc="150" dirty="0">
                <a:latin typeface="Arial"/>
                <a:cs typeface="Arial"/>
              </a:rPr>
              <a:t>t</a:t>
            </a:r>
            <a:r>
              <a:rPr sz="1000" dirty="0">
                <a:latin typeface="Tahoma"/>
                <a:cs typeface="Tahoma"/>
              </a:rPr>
              <a:t>)</a:t>
            </a:r>
            <a:r>
              <a:rPr sz="1000" spc="-35" dirty="0">
                <a:latin typeface="Tahoma"/>
                <a:cs typeface="Tahoma"/>
              </a:rPr>
              <a:t> </a:t>
            </a:r>
            <a:r>
              <a:rPr sz="1000" spc="45" dirty="0">
                <a:latin typeface="Tahoma"/>
                <a:cs typeface="Tahoma"/>
              </a:rPr>
              <a:t>=</a:t>
            </a:r>
            <a:r>
              <a:rPr sz="1000" spc="-40" dirty="0">
                <a:latin typeface="Tahoma"/>
                <a:cs typeface="Tahoma"/>
              </a:rPr>
              <a:t> </a:t>
            </a:r>
            <a:r>
              <a:rPr sz="1000" i="1" spc="65" dirty="0">
                <a:latin typeface="Arial"/>
                <a:cs typeface="Arial"/>
              </a:rPr>
              <a:t>T</a:t>
            </a:r>
            <a:r>
              <a:rPr sz="1000" i="1" spc="-145" dirty="0">
                <a:latin typeface="Arial"/>
                <a:cs typeface="Arial"/>
              </a:rPr>
              <a:t> </a:t>
            </a:r>
            <a:r>
              <a:rPr sz="1000" dirty="0">
                <a:latin typeface="Tahoma"/>
                <a:cs typeface="Tahoma"/>
              </a:rPr>
              <a:t>(</a:t>
            </a:r>
            <a:r>
              <a:rPr sz="1000" i="1" spc="150" dirty="0">
                <a:latin typeface="Arial"/>
                <a:cs typeface="Arial"/>
              </a:rPr>
              <a:t>t</a:t>
            </a:r>
            <a:r>
              <a:rPr sz="1000" dirty="0">
                <a:latin typeface="Tahoma"/>
                <a:cs typeface="Tahoma"/>
              </a:rPr>
              <a:t>)</a:t>
            </a:r>
            <a:r>
              <a:rPr sz="1000" spc="-95" dirty="0">
                <a:latin typeface="Tahoma"/>
                <a:cs typeface="Tahoma"/>
              </a:rPr>
              <a:t> </a:t>
            </a:r>
            <a:r>
              <a:rPr sz="1000" spc="-25" dirty="0">
                <a:latin typeface="Lucida Sans Unicode"/>
                <a:cs typeface="Lucida Sans Unicode"/>
              </a:rPr>
              <a:t>×</a:t>
            </a:r>
            <a:r>
              <a:rPr sz="1000" spc="-95" dirty="0">
                <a:latin typeface="Lucida Sans Unicode"/>
                <a:cs typeface="Lucida Sans Unicode"/>
              </a:rPr>
              <a:t> </a:t>
            </a:r>
            <a:r>
              <a:rPr sz="1000" i="1" spc="-114" dirty="0">
                <a:latin typeface="Arial"/>
                <a:cs typeface="Arial"/>
              </a:rPr>
              <a:t>S</a:t>
            </a:r>
            <a:r>
              <a:rPr sz="1000" i="1" spc="-190" dirty="0">
                <a:latin typeface="Arial"/>
                <a:cs typeface="Arial"/>
              </a:rPr>
              <a:t> </a:t>
            </a:r>
            <a:r>
              <a:rPr sz="1000" dirty="0">
                <a:latin typeface="Tahoma"/>
                <a:cs typeface="Tahoma"/>
              </a:rPr>
              <a:t>(</a:t>
            </a:r>
            <a:r>
              <a:rPr sz="1000" i="1" spc="150" dirty="0">
                <a:latin typeface="Arial"/>
                <a:cs typeface="Arial"/>
              </a:rPr>
              <a:t>t</a:t>
            </a:r>
            <a:r>
              <a:rPr sz="1000" dirty="0">
                <a:latin typeface="Tahoma"/>
                <a:cs typeface="Tahoma"/>
              </a:rPr>
              <a:t>)</a:t>
            </a:r>
            <a:r>
              <a:rPr sz="1000" spc="-95" dirty="0">
                <a:latin typeface="Tahoma"/>
                <a:cs typeface="Tahoma"/>
              </a:rPr>
              <a:t> </a:t>
            </a:r>
            <a:r>
              <a:rPr sz="1000" spc="-25" dirty="0">
                <a:latin typeface="Lucida Sans Unicode"/>
                <a:cs typeface="Lucida Sans Unicode"/>
              </a:rPr>
              <a:t>×</a:t>
            </a:r>
            <a:r>
              <a:rPr sz="1000" spc="-95" dirty="0">
                <a:latin typeface="Lucida Sans Unicode"/>
                <a:cs typeface="Lucida Sans Unicode"/>
              </a:rPr>
              <a:t> </a:t>
            </a:r>
            <a:r>
              <a:rPr sz="1000" i="1" spc="-90" dirty="0">
                <a:latin typeface="Arial"/>
                <a:cs typeface="Arial"/>
              </a:rPr>
              <a:t>C</a:t>
            </a:r>
            <a:r>
              <a:rPr sz="1000" i="1" spc="-160" dirty="0">
                <a:latin typeface="Arial"/>
                <a:cs typeface="Arial"/>
              </a:rPr>
              <a:t> </a:t>
            </a:r>
            <a:r>
              <a:rPr sz="1000" dirty="0">
                <a:latin typeface="Tahoma"/>
                <a:cs typeface="Tahoma"/>
              </a:rPr>
              <a:t>(</a:t>
            </a:r>
            <a:r>
              <a:rPr sz="1000" i="1" spc="150" dirty="0">
                <a:latin typeface="Arial"/>
                <a:cs typeface="Arial"/>
              </a:rPr>
              <a:t>t</a:t>
            </a:r>
            <a:r>
              <a:rPr sz="1000" dirty="0">
                <a:latin typeface="Tahoma"/>
                <a:cs typeface="Tahoma"/>
              </a:rPr>
              <a:t>)</a:t>
            </a:r>
            <a:r>
              <a:rPr sz="1000" spc="-95" dirty="0">
                <a:latin typeface="Tahoma"/>
                <a:cs typeface="Tahoma"/>
              </a:rPr>
              <a:t> </a:t>
            </a:r>
            <a:r>
              <a:rPr sz="1000" spc="-25" dirty="0">
                <a:latin typeface="Lucida Sans Unicode"/>
                <a:cs typeface="Lucida Sans Unicode"/>
              </a:rPr>
              <a:t>×</a:t>
            </a:r>
            <a:r>
              <a:rPr sz="1000" spc="-95" dirty="0">
                <a:latin typeface="Lucida Sans Unicode"/>
                <a:cs typeface="Lucida Sans Unicode"/>
              </a:rPr>
              <a:t> </a:t>
            </a:r>
            <a:r>
              <a:rPr sz="1000" i="1" spc="-5" dirty="0">
                <a:latin typeface="Arial"/>
                <a:cs typeface="Arial"/>
              </a:rPr>
              <a:t>I</a:t>
            </a:r>
            <a:r>
              <a:rPr sz="1000" i="1" spc="-145" dirty="0">
                <a:latin typeface="Arial"/>
                <a:cs typeface="Arial"/>
              </a:rPr>
              <a:t> </a:t>
            </a:r>
            <a:r>
              <a:rPr sz="1000" dirty="0">
                <a:latin typeface="Tahoma"/>
                <a:cs typeface="Tahoma"/>
              </a:rPr>
              <a:t>(</a:t>
            </a:r>
            <a:r>
              <a:rPr sz="1000" i="1" spc="150" dirty="0">
                <a:latin typeface="Arial"/>
                <a:cs typeface="Arial"/>
              </a:rPr>
              <a:t>t</a:t>
            </a:r>
            <a:r>
              <a:rPr sz="1000" dirty="0">
                <a:latin typeface="Tahoma"/>
                <a:cs typeface="Tahoma"/>
              </a:rPr>
              <a:t>)</a:t>
            </a:r>
            <a:endParaRPr sz="1000">
              <a:latin typeface="Tahoma"/>
              <a:cs typeface="Tahoma"/>
            </a:endParaRPr>
          </a:p>
          <a:p>
            <a:pPr marL="427990" marR="48895">
              <a:spcBef>
                <a:spcPts val="994"/>
              </a:spcBef>
            </a:pPr>
            <a:r>
              <a:rPr sz="1000" spc="-30" dirty="0">
                <a:latin typeface="Tahoma"/>
                <a:cs typeface="Tahoma"/>
              </a:rPr>
              <a:t>Assumption:</a:t>
            </a:r>
            <a:r>
              <a:rPr sz="1000" spc="130" dirty="0">
                <a:latin typeface="Tahoma"/>
                <a:cs typeface="Tahoma"/>
              </a:rPr>
              <a:t> </a:t>
            </a:r>
            <a:r>
              <a:rPr sz="1000" spc="-40" dirty="0">
                <a:latin typeface="Tahoma"/>
                <a:cs typeface="Tahoma"/>
              </a:rPr>
              <a:t>These</a:t>
            </a:r>
            <a:r>
              <a:rPr sz="1000" spc="20" dirty="0">
                <a:latin typeface="Tahoma"/>
                <a:cs typeface="Tahoma"/>
              </a:rPr>
              <a:t> </a:t>
            </a:r>
            <a:r>
              <a:rPr sz="1000" spc="-35" dirty="0">
                <a:latin typeface="Tahoma"/>
                <a:cs typeface="Tahoma"/>
              </a:rPr>
              <a:t>four</a:t>
            </a:r>
            <a:r>
              <a:rPr sz="1000" spc="15" dirty="0">
                <a:latin typeface="Tahoma"/>
                <a:cs typeface="Tahoma"/>
              </a:rPr>
              <a:t> </a:t>
            </a:r>
            <a:r>
              <a:rPr sz="1000" spc="-40" dirty="0">
                <a:latin typeface="Tahoma"/>
                <a:cs typeface="Tahoma"/>
              </a:rPr>
              <a:t>components</a:t>
            </a:r>
            <a:r>
              <a:rPr sz="1000" spc="15" dirty="0">
                <a:latin typeface="Tahoma"/>
                <a:cs typeface="Tahoma"/>
              </a:rPr>
              <a:t> </a:t>
            </a:r>
            <a:r>
              <a:rPr sz="1000" spc="-30" dirty="0">
                <a:latin typeface="Tahoma"/>
                <a:cs typeface="Tahoma"/>
              </a:rPr>
              <a:t>of</a:t>
            </a:r>
            <a:r>
              <a:rPr sz="1000" spc="20" dirty="0">
                <a:latin typeface="Tahoma"/>
                <a:cs typeface="Tahoma"/>
              </a:rPr>
              <a:t> </a:t>
            </a:r>
            <a:r>
              <a:rPr sz="1000" spc="-50" dirty="0">
                <a:latin typeface="Tahoma"/>
                <a:cs typeface="Tahoma"/>
              </a:rPr>
              <a:t>a</a:t>
            </a:r>
            <a:r>
              <a:rPr sz="1000" spc="15" dirty="0">
                <a:latin typeface="Tahoma"/>
                <a:cs typeface="Tahoma"/>
              </a:rPr>
              <a:t> </a:t>
            </a:r>
            <a:r>
              <a:rPr sz="1000" spc="-25" dirty="0">
                <a:latin typeface="Tahoma"/>
                <a:cs typeface="Tahoma"/>
              </a:rPr>
              <a:t>time</a:t>
            </a:r>
            <a:r>
              <a:rPr sz="1000" spc="15" dirty="0">
                <a:latin typeface="Tahoma"/>
                <a:cs typeface="Tahoma"/>
              </a:rPr>
              <a:t> </a:t>
            </a:r>
            <a:r>
              <a:rPr sz="1000" spc="-55" dirty="0">
                <a:latin typeface="Tahoma"/>
                <a:cs typeface="Tahoma"/>
              </a:rPr>
              <a:t>series</a:t>
            </a:r>
            <a:r>
              <a:rPr sz="1000" spc="20" dirty="0">
                <a:latin typeface="Tahoma"/>
                <a:cs typeface="Tahoma"/>
              </a:rPr>
              <a:t> </a:t>
            </a:r>
            <a:r>
              <a:rPr sz="1000" spc="-65" dirty="0">
                <a:latin typeface="Tahoma"/>
                <a:cs typeface="Tahoma"/>
              </a:rPr>
              <a:t>are</a:t>
            </a:r>
            <a:r>
              <a:rPr sz="1000" spc="20" dirty="0">
                <a:latin typeface="Tahoma"/>
                <a:cs typeface="Tahoma"/>
              </a:rPr>
              <a:t> </a:t>
            </a:r>
            <a:r>
              <a:rPr sz="1000" spc="-25" dirty="0">
                <a:latin typeface="Tahoma"/>
                <a:cs typeface="Tahoma"/>
              </a:rPr>
              <a:t>not </a:t>
            </a:r>
            <a:r>
              <a:rPr sz="1000" spc="-295" dirty="0">
                <a:latin typeface="Tahoma"/>
                <a:cs typeface="Tahoma"/>
              </a:rPr>
              <a:t> </a:t>
            </a:r>
            <a:r>
              <a:rPr sz="1000" spc="-45" dirty="0">
                <a:latin typeface="Tahoma"/>
                <a:cs typeface="Tahoma"/>
              </a:rPr>
              <a:t>necessarily</a:t>
            </a:r>
            <a:r>
              <a:rPr sz="1000" spc="20" dirty="0">
                <a:latin typeface="Tahoma"/>
                <a:cs typeface="Tahoma"/>
              </a:rPr>
              <a:t> </a:t>
            </a:r>
            <a:r>
              <a:rPr sz="1000" spc="-40" dirty="0">
                <a:latin typeface="Tahoma"/>
                <a:cs typeface="Tahoma"/>
              </a:rPr>
              <a:t>independent</a:t>
            </a:r>
            <a:r>
              <a:rPr sz="1000" spc="20" dirty="0">
                <a:latin typeface="Tahoma"/>
                <a:cs typeface="Tahoma"/>
              </a:rPr>
              <a:t> </a:t>
            </a:r>
            <a:r>
              <a:rPr sz="1000" spc="-45" dirty="0">
                <a:latin typeface="Tahoma"/>
                <a:cs typeface="Tahoma"/>
              </a:rPr>
              <a:t>and</a:t>
            </a:r>
            <a:r>
              <a:rPr sz="1000" spc="20" dirty="0">
                <a:latin typeface="Tahoma"/>
                <a:cs typeface="Tahoma"/>
              </a:rPr>
              <a:t> </a:t>
            </a:r>
            <a:r>
              <a:rPr sz="1000" spc="-40" dirty="0">
                <a:latin typeface="Tahoma"/>
                <a:cs typeface="Tahoma"/>
              </a:rPr>
              <a:t>they</a:t>
            </a:r>
            <a:r>
              <a:rPr sz="1000" spc="15" dirty="0">
                <a:latin typeface="Tahoma"/>
                <a:cs typeface="Tahoma"/>
              </a:rPr>
              <a:t> </a:t>
            </a:r>
            <a:r>
              <a:rPr sz="1000" spc="-40" dirty="0">
                <a:latin typeface="Tahoma"/>
                <a:cs typeface="Tahoma"/>
              </a:rPr>
              <a:t>can</a:t>
            </a:r>
            <a:r>
              <a:rPr sz="1000" spc="20" dirty="0">
                <a:latin typeface="Tahoma"/>
                <a:cs typeface="Tahoma"/>
              </a:rPr>
              <a:t> </a:t>
            </a:r>
            <a:r>
              <a:rPr sz="1000" spc="-35" dirty="0">
                <a:latin typeface="Tahoma"/>
                <a:cs typeface="Tahoma"/>
              </a:rPr>
              <a:t>affect</a:t>
            </a:r>
            <a:r>
              <a:rPr sz="1000" spc="20" dirty="0">
                <a:latin typeface="Tahoma"/>
                <a:cs typeface="Tahoma"/>
              </a:rPr>
              <a:t> </a:t>
            </a:r>
            <a:r>
              <a:rPr sz="1000" spc="-60" dirty="0">
                <a:latin typeface="Tahoma"/>
                <a:cs typeface="Tahoma"/>
              </a:rPr>
              <a:t>one</a:t>
            </a:r>
            <a:r>
              <a:rPr sz="1000" spc="15" dirty="0">
                <a:latin typeface="Tahoma"/>
                <a:cs typeface="Tahoma"/>
              </a:rPr>
              <a:t> </a:t>
            </a:r>
            <a:r>
              <a:rPr sz="1000" spc="-40" dirty="0">
                <a:latin typeface="Tahoma"/>
                <a:cs typeface="Tahoma"/>
              </a:rPr>
              <a:t>another.</a:t>
            </a:r>
            <a:endParaRPr sz="1000">
              <a:latin typeface="Tahoma"/>
              <a:cs typeface="Tahoma"/>
            </a:endParaRPr>
          </a:p>
        </p:txBody>
      </p:sp>
    </p:spTree>
  </p:cSld>
  <p:clrMapOvr>
    <a:masterClrMapping/>
  </p:clrMapOvr>
  <p:transition>
    <p:cut/>
  </p:transition>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051279" y="198524"/>
            <a:ext cx="2621915" cy="232756"/>
          </a:xfrm>
          <a:prstGeom prst="rect">
            <a:avLst/>
          </a:prstGeom>
        </p:spPr>
        <p:txBody>
          <a:bodyPr vert="horz" wrap="square" lIns="0" tIns="17145" rIns="0" bIns="0" rtlCol="0">
            <a:spAutoFit/>
          </a:bodyPr>
          <a:lstStyle/>
          <a:p>
            <a:pPr marL="12700">
              <a:spcBef>
                <a:spcPts val="135"/>
              </a:spcBef>
            </a:pPr>
            <a:r>
              <a:rPr spc="-10" dirty="0"/>
              <a:t>Time</a:t>
            </a:r>
            <a:r>
              <a:rPr spc="15" dirty="0"/>
              <a:t> </a:t>
            </a:r>
            <a:r>
              <a:rPr spc="-60" dirty="0"/>
              <a:t>Series</a:t>
            </a:r>
            <a:r>
              <a:rPr spc="20" dirty="0"/>
              <a:t> </a:t>
            </a:r>
            <a:r>
              <a:rPr spc="-50" dirty="0"/>
              <a:t>Example:</a:t>
            </a:r>
            <a:r>
              <a:rPr spc="175" dirty="0"/>
              <a:t> </a:t>
            </a:r>
            <a:r>
              <a:rPr spc="-15" dirty="0"/>
              <a:t>White</a:t>
            </a:r>
            <a:r>
              <a:rPr spc="20" dirty="0"/>
              <a:t> </a:t>
            </a:r>
            <a:r>
              <a:rPr spc="-40" dirty="0"/>
              <a:t>Noise</a:t>
            </a:r>
          </a:p>
        </p:txBody>
      </p:sp>
      <p:sp>
        <p:nvSpPr>
          <p:cNvPr id="3" name="object 3"/>
          <p:cNvSpPr txBox="1"/>
          <p:nvPr/>
        </p:nvSpPr>
        <p:spPr>
          <a:xfrm>
            <a:off x="1244676" y="749807"/>
            <a:ext cx="3501390" cy="543560"/>
          </a:xfrm>
          <a:prstGeom prst="rect">
            <a:avLst/>
          </a:prstGeom>
        </p:spPr>
        <p:txBody>
          <a:bodyPr vert="horz" wrap="square" lIns="0" tIns="36195" rIns="0" bIns="0" rtlCol="0">
            <a:spAutoFit/>
          </a:bodyPr>
          <a:lstStyle/>
          <a:p>
            <a:pPr marL="163830" indent="-139065">
              <a:spcBef>
                <a:spcPts val="285"/>
              </a:spcBef>
              <a:buClr>
                <a:srgbClr val="3333B2"/>
              </a:buClr>
              <a:buFont typeface="Lucida Sans Unicode"/>
              <a:buChar char="•"/>
              <a:tabLst>
                <a:tab pos="164465" algn="l"/>
              </a:tabLst>
            </a:pPr>
            <a:r>
              <a:rPr sz="1100" b="1" spc="5" dirty="0">
                <a:latin typeface="Arial"/>
                <a:cs typeface="Arial"/>
              </a:rPr>
              <a:t>White</a:t>
            </a:r>
            <a:r>
              <a:rPr sz="1100" b="1" spc="50" dirty="0">
                <a:latin typeface="Arial"/>
                <a:cs typeface="Arial"/>
              </a:rPr>
              <a:t> </a:t>
            </a:r>
            <a:r>
              <a:rPr sz="1100" b="1" spc="-50" dirty="0">
                <a:latin typeface="Arial"/>
                <a:cs typeface="Arial"/>
              </a:rPr>
              <a:t>Noise</a:t>
            </a:r>
            <a:endParaRPr sz="1100">
              <a:latin typeface="Arial"/>
              <a:cs typeface="Arial"/>
            </a:endParaRPr>
          </a:p>
          <a:p>
            <a:pPr marL="440690" marR="29209" indent="-132715">
              <a:spcBef>
                <a:spcPts val="175"/>
              </a:spcBef>
            </a:pPr>
            <a:r>
              <a:rPr sz="1000" spc="-50" dirty="0">
                <a:solidFill>
                  <a:srgbClr val="3333B2"/>
                </a:solidFill>
                <a:latin typeface="Tahoma"/>
                <a:cs typeface="Tahoma"/>
              </a:rPr>
              <a:t>–</a:t>
            </a:r>
            <a:r>
              <a:rPr sz="1000" spc="-15" dirty="0">
                <a:solidFill>
                  <a:srgbClr val="3333B2"/>
                </a:solidFill>
                <a:latin typeface="Tahoma"/>
                <a:cs typeface="Tahoma"/>
              </a:rPr>
              <a:t> </a:t>
            </a:r>
            <a:r>
              <a:rPr sz="1000" spc="60" dirty="0">
                <a:latin typeface="Tahoma"/>
                <a:cs typeface="Tahoma"/>
              </a:rPr>
              <a:t>A</a:t>
            </a:r>
            <a:r>
              <a:rPr sz="1000" spc="20" dirty="0">
                <a:latin typeface="Tahoma"/>
                <a:cs typeface="Tahoma"/>
              </a:rPr>
              <a:t> </a:t>
            </a:r>
            <a:r>
              <a:rPr sz="1000" spc="-40" dirty="0">
                <a:latin typeface="Tahoma"/>
                <a:cs typeface="Tahoma"/>
              </a:rPr>
              <a:t>simple</a:t>
            </a:r>
            <a:r>
              <a:rPr sz="1000" spc="20" dirty="0">
                <a:latin typeface="Tahoma"/>
                <a:cs typeface="Tahoma"/>
              </a:rPr>
              <a:t> </a:t>
            </a:r>
            <a:r>
              <a:rPr sz="1000" spc="-25" dirty="0">
                <a:latin typeface="Tahoma"/>
                <a:cs typeface="Tahoma"/>
              </a:rPr>
              <a:t>time</a:t>
            </a:r>
            <a:r>
              <a:rPr sz="1000" spc="25" dirty="0">
                <a:latin typeface="Tahoma"/>
                <a:cs typeface="Tahoma"/>
              </a:rPr>
              <a:t> </a:t>
            </a:r>
            <a:r>
              <a:rPr sz="1000" spc="-55" dirty="0">
                <a:latin typeface="Tahoma"/>
                <a:cs typeface="Tahoma"/>
              </a:rPr>
              <a:t>series</a:t>
            </a:r>
            <a:r>
              <a:rPr sz="1000" spc="20" dirty="0">
                <a:latin typeface="Tahoma"/>
                <a:cs typeface="Tahoma"/>
              </a:rPr>
              <a:t> </a:t>
            </a:r>
            <a:r>
              <a:rPr sz="1000" spc="-30" dirty="0">
                <a:latin typeface="Tahoma"/>
                <a:cs typeface="Tahoma"/>
              </a:rPr>
              <a:t>could</a:t>
            </a:r>
            <a:r>
              <a:rPr sz="1000" spc="20" dirty="0">
                <a:latin typeface="Tahoma"/>
                <a:cs typeface="Tahoma"/>
              </a:rPr>
              <a:t> </a:t>
            </a:r>
            <a:r>
              <a:rPr sz="1000" spc="-50" dirty="0">
                <a:latin typeface="Tahoma"/>
                <a:cs typeface="Tahoma"/>
              </a:rPr>
              <a:t>be</a:t>
            </a:r>
            <a:r>
              <a:rPr sz="1000" spc="25" dirty="0">
                <a:latin typeface="Tahoma"/>
                <a:cs typeface="Tahoma"/>
              </a:rPr>
              <a:t> </a:t>
            </a:r>
            <a:r>
              <a:rPr sz="1000" spc="-50" dirty="0">
                <a:latin typeface="Tahoma"/>
                <a:cs typeface="Tahoma"/>
              </a:rPr>
              <a:t>a</a:t>
            </a:r>
            <a:r>
              <a:rPr sz="1000" spc="15" dirty="0">
                <a:latin typeface="Tahoma"/>
                <a:cs typeface="Tahoma"/>
              </a:rPr>
              <a:t> </a:t>
            </a:r>
            <a:r>
              <a:rPr sz="1000" spc="-25" dirty="0">
                <a:latin typeface="Tahoma"/>
                <a:cs typeface="Tahoma"/>
              </a:rPr>
              <a:t>collection</a:t>
            </a:r>
            <a:r>
              <a:rPr sz="1000" spc="20" dirty="0">
                <a:latin typeface="Tahoma"/>
                <a:cs typeface="Tahoma"/>
              </a:rPr>
              <a:t> </a:t>
            </a:r>
            <a:r>
              <a:rPr sz="1000" spc="-30" dirty="0">
                <a:latin typeface="Tahoma"/>
                <a:cs typeface="Tahoma"/>
              </a:rPr>
              <a:t>of</a:t>
            </a:r>
            <a:r>
              <a:rPr sz="1000" spc="25" dirty="0">
                <a:latin typeface="Tahoma"/>
                <a:cs typeface="Tahoma"/>
              </a:rPr>
              <a:t> </a:t>
            </a:r>
            <a:r>
              <a:rPr sz="1000" spc="-40" dirty="0">
                <a:solidFill>
                  <a:srgbClr val="3333B2"/>
                </a:solidFill>
                <a:latin typeface="Tahoma"/>
                <a:cs typeface="Tahoma"/>
              </a:rPr>
              <a:t>uncorrelated </a:t>
            </a:r>
            <a:r>
              <a:rPr sz="1000" spc="-300" dirty="0">
                <a:solidFill>
                  <a:srgbClr val="3333B2"/>
                </a:solidFill>
                <a:latin typeface="Tahoma"/>
                <a:cs typeface="Tahoma"/>
              </a:rPr>
              <a:t> </a:t>
            </a:r>
            <a:r>
              <a:rPr sz="1000" spc="-45" dirty="0">
                <a:latin typeface="Tahoma"/>
                <a:cs typeface="Tahoma"/>
              </a:rPr>
              <a:t>random</a:t>
            </a:r>
            <a:r>
              <a:rPr sz="1000" spc="20" dirty="0">
                <a:latin typeface="Tahoma"/>
                <a:cs typeface="Tahoma"/>
              </a:rPr>
              <a:t> </a:t>
            </a:r>
            <a:r>
              <a:rPr sz="1000" spc="-40" dirty="0">
                <a:latin typeface="Tahoma"/>
                <a:cs typeface="Tahoma"/>
              </a:rPr>
              <a:t>variables,</a:t>
            </a:r>
            <a:r>
              <a:rPr sz="1000" spc="20" dirty="0">
                <a:latin typeface="Tahoma"/>
                <a:cs typeface="Tahoma"/>
              </a:rPr>
              <a:t> </a:t>
            </a:r>
            <a:r>
              <a:rPr sz="1000" spc="30" dirty="0">
                <a:latin typeface="Lucida Sans Unicode"/>
                <a:cs typeface="Lucida Sans Unicode"/>
              </a:rPr>
              <a:t>{</a:t>
            </a:r>
            <a:r>
              <a:rPr sz="1000" i="1" spc="30" dirty="0">
                <a:latin typeface="Arial"/>
                <a:cs typeface="Arial"/>
              </a:rPr>
              <a:t>w</a:t>
            </a:r>
            <a:r>
              <a:rPr sz="1050" i="1" spc="44" baseline="-11904" dirty="0">
                <a:latin typeface="Trebuchet MS"/>
                <a:cs typeface="Trebuchet MS"/>
              </a:rPr>
              <a:t>t</a:t>
            </a:r>
            <a:r>
              <a:rPr sz="1050" i="1" spc="-172" baseline="-11904" dirty="0">
                <a:latin typeface="Trebuchet MS"/>
                <a:cs typeface="Trebuchet MS"/>
              </a:rPr>
              <a:t> </a:t>
            </a:r>
            <a:r>
              <a:rPr sz="1000" spc="70" dirty="0">
                <a:latin typeface="Lucida Sans Unicode"/>
                <a:cs typeface="Lucida Sans Unicode"/>
              </a:rPr>
              <a:t>}</a:t>
            </a:r>
            <a:r>
              <a:rPr sz="1000" spc="70" dirty="0">
                <a:latin typeface="Tahoma"/>
                <a:cs typeface="Tahoma"/>
              </a:rPr>
              <a:t>,</a:t>
            </a:r>
            <a:r>
              <a:rPr sz="1000" spc="25" dirty="0">
                <a:latin typeface="Tahoma"/>
                <a:cs typeface="Tahoma"/>
              </a:rPr>
              <a:t> </a:t>
            </a:r>
            <a:r>
              <a:rPr sz="1000" spc="-20" dirty="0">
                <a:latin typeface="Tahoma"/>
                <a:cs typeface="Tahoma"/>
              </a:rPr>
              <a:t>with</a:t>
            </a:r>
            <a:r>
              <a:rPr sz="1000" spc="25" dirty="0">
                <a:latin typeface="Tahoma"/>
                <a:cs typeface="Tahoma"/>
              </a:rPr>
              <a:t> </a:t>
            </a:r>
            <a:r>
              <a:rPr sz="1000" spc="-45" dirty="0">
                <a:latin typeface="Tahoma"/>
                <a:cs typeface="Tahoma"/>
              </a:rPr>
              <a:t>zero</a:t>
            </a:r>
            <a:r>
              <a:rPr sz="1000" spc="20" dirty="0">
                <a:latin typeface="Tahoma"/>
                <a:cs typeface="Tahoma"/>
              </a:rPr>
              <a:t> </a:t>
            </a:r>
            <a:r>
              <a:rPr sz="1000" spc="-60" dirty="0">
                <a:latin typeface="Tahoma"/>
                <a:cs typeface="Tahoma"/>
              </a:rPr>
              <a:t>mean</a:t>
            </a:r>
            <a:r>
              <a:rPr sz="1000" spc="25" dirty="0">
                <a:latin typeface="Tahoma"/>
                <a:cs typeface="Tahoma"/>
              </a:rPr>
              <a:t> </a:t>
            </a:r>
            <a:r>
              <a:rPr sz="1000" i="1" spc="-45" dirty="0">
                <a:latin typeface="Verdana"/>
                <a:cs typeface="Verdana"/>
              </a:rPr>
              <a:t>µ</a:t>
            </a:r>
            <a:r>
              <a:rPr sz="1000" i="1" spc="-70" dirty="0">
                <a:latin typeface="Verdana"/>
                <a:cs typeface="Verdana"/>
              </a:rPr>
              <a:t> </a:t>
            </a:r>
            <a:r>
              <a:rPr sz="1000" spc="45" dirty="0">
                <a:latin typeface="Tahoma"/>
                <a:cs typeface="Tahoma"/>
              </a:rPr>
              <a:t>=</a:t>
            </a:r>
            <a:r>
              <a:rPr sz="1000" spc="-35" dirty="0">
                <a:latin typeface="Tahoma"/>
                <a:cs typeface="Tahoma"/>
              </a:rPr>
              <a:t> </a:t>
            </a:r>
            <a:r>
              <a:rPr sz="1000" spc="-50" dirty="0">
                <a:latin typeface="Tahoma"/>
                <a:cs typeface="Tahoma"/>
              </a:rPr>
              <a:t>0</a:t>
            </a:r>
            <a:r>
              <a:rPr sz="1000" spc="20" dirty="0">
                <a:latin typeface="Tahoma"/>
                <a:cs typeface="Tahoma"/>
              </a:rPr>
              <a:t> </a:t>
            </a:r>
            <a:r>
              <a:rPr sz="1000" spc="-45" dirty="0">
                <a:latin typeface="Tahoma"/>
                <a:cs typeface="Tahoma"/>
              </a:rPr>
              <a:t>and</a:t>
            </a:r>
            <a:r>
              <a:rPr sz="1000" spc="20" dirty="0">
                <a:latin typeface="Tahoma"/>
                <a:cs typeface="Tahoma"/>
              </a:rPr>
              <a:t> </a:t>
            </a:r>
            <a:r>
              <a:rPr sz="1000" spc="-20" dirty="0">
                <a:latin typeface="Tahoma"/>
                <a:cs typeface="Tahoma"/>
              </a:rPr>
              <a:t>finite</a:t>
            </a:r>
            <a:endParaRPr sz="1000">
              <a:latin typeface="Tahoma"/>
              <a:cs typeface="Tahoma"/>
            </a:endParaRPr>
          </a:p>
        </p:txBody>
      </p:sp>
      <p:sp>
        <p:nvSpPr>
          <p:cNvPr id="4" name="object 4"/>
          <p:cNvSpPr txBox="1"/>
          <p:nvPr/>
        </p:nvSpPr>
        <p:spPr>
          <a:xfrm>
            <a:off x="2215210" y="1336945"/>
            <a:ext cx="90170" cy="119905"/>
          </a:xfrm>
          <a:prstGeom prst="rect">
            <a:avLst/>
          </a:prstGeom>
        </p:spPr>
        <p:txBody>
          <a:bodyPr vert="horz" wrap="square" lIns="0" tIns="12065" rIns="0" bIns="0" rtlCol="0">
            <a:spAutoFit/>
          </a:bodyPr>
          <a:lstStyle/>
          <a:p>
            <a:pPr marL="12700">
              <a:spcBef>
                <a:spcPts val="95"/>
              </a:spcBef>
            </a:pPr>
            <a:r>
              <a:rPr sz="700" i="1" spc="-20" dirty="0">
                <a:latin typeface="Trebuchet MS"/>
                <a:cs typeface="Trebuchet MS"/>
              </a:rPr>
              <a:t>w</a:t>
            </a:r>
            <a:endParaRPr sz="700">
              <a:latin typeface="Trebuchet MS"/>
              <a:cs typeface="Trebuchet MS"/>
            </a:endParaRPr>
          </a:p>
        </p:txBody>
      </p:sp>
      <p:sp>
        <p:nvSpPr>
          <p:cNvPr id="5" name="object 5"/>
          <p:cNvSpPr txBox="1"/>
          <p:nvPr/>
        </p:nvSpPr>
        <p:spPr>
          <a:xfrm>
            <a:off x="3070453" y="1324651"/>
            <a:ext cx="59690" cy="119905"/>
          </a:xfrm>
          <a:prstGeom prst="rect">
            <a:avLst/>
          </a:prstGeom>
        </p:spPr>
        <p:txBody>
          <a:bodyPr vert="horz" wrap="square" lIns="0" tIns="12065" rIns="0" bIns="0" rtlCol="0">
            <a:spAutoFit/>
          </a:bodyPr>
          <a:lstStyle/>
          <a:p>
            <a:pPr marL="12700">
              <a:spcBef>
                <a:spcPts val="95"/>
              </a:spcBef>
            </a:pPr>
            <a:r>
              <a:rPr sz="700" i="1" spc="-30" dirty="0">
                <a:latin typeface="Trebuchet MS"/>
                <a:cs typeface="Trebuchet MS"/>
              </a:rPr>
              <a:t>t</a:t>
            </a:r>
            <a:endParaRPr sz="700">
              <a:latin typeface="Trebuchet MS"/>
              <a:cs typeface="Trebuchet MS"/>
            </a:endParaRPr>
          </a:p>
        </p:txBody>
      </p:sp>
      <p:sp>
        <p:nvSpPr>
          <p:cNvPr id="6" name="object 6"/>
          <p:cNvSpPr txBox="1"/>
          <p:nvPr/>
        </p:nvSpPr>
        <p:spPr>
          <a:xfrm>
            <a:off x="2219745" y="1259754"/>
            <a:ext cx="1538605" cy="119905"/>
          </a:xfrm>
          <a:prstGeom prst="rect">
            <a:avLst/>
          </a:prstGeom>
        </p:spPr>
        <p:txBody>
          <a:bodyPr vert="horz" wrap="square" lIns="0" tIns="12065" rIns="0" bIns="0" rtlCol="0">
            <a:spAutoFit/>
          </a:bodyPr>
          <a:lstStyle/>
          <a:p>
            <a:pPr marL="12700">
              <a:spcBef>
                <a:spcPts val="95"/>
              </a:spcBef>
              <a:tabLst>
                <a:tab pos="1477645" algn="l"/>
              </a:tabLst>
            </a:pPr>
            <a:r>
              <a:rPr sz="700" spc="-15" dirty="0">
                <a:latin typeface="Tahoma"/>
                <a:cs typeface="Tahoma"/>
              </a:rPr>
              <a:t>2	2</a:t>
            </a:r>
            <a:endParaRPr sz="700">
              <a:latin typeface="Tahoma"/>
              <a:cs typeface="Tahoma"/>
            </a:endParaRPr>
          </a:p>
        </p:txBody>
      </p:sp>
      <p:sp>
        <p:nvSpPr>
          <p:cNvPr id="7" name="object 7"/>
          <p:cNvSpPr txBox="1"/>
          <p:nvPr/>
        </p:nvSpPr>
        <p:spPr>
          <a:xfrm>
            <a:off x="3680815" y="1336945"/>
            <a:ext cx="90170" cy="119905"/>
          </a:xfrm>
          <a:prstGeom prst="rect">
            <a:avLst/>
          </a:prstGeom>
        </p:spPr>
        <p:txBody>
          <a:bodyPr vert="horz" wrap="square" lIns="0" tIns="12065" rIns="0" bIns="0" rtlCol="0">
            <a:spAutoFit/>
          </a:bodyPr>
          <a:lstStyle/>
          <a:p>
            <a:pPr marL="12700">
              <a:spcBef>
                <a:spcPts val="95"/>
              </a:spcBef>
            </a:pPr>
            <a:r>
              <a:rPr sz="700" i="1" spc="-20" dirty="0">
                <a:latin typeface="Trebuchet MS"/>
                <a:cs typeface="Trebuchet MS"/>
              </a:rPr>
              <a:t>w</a:t>
            </a:r>
            <a:endParaRPr sz="700">
              <a:latin typeface="Trebuchet MS"/>
              <a:cs typeface="Trebuchet MS"/>
            </a:endParaRPr>
          </a:p>
        </p:txBody>
      </p:sp>
      <p:sp>
        <p:nvSpPr>
          <p:cNvPr id="8" name="object 8"/>
          <p:cNvSpPr txBox="1"/>
          <p:nvPr/>
        </p:nvSpPr>
        <p:spPr>
          <a:xfrm>
            <a:off x="1673009" y="1267707"/>
            <a:ext cx="2198370" cy="166071"/>
          </a:xfrm>
          <a:prstGeom prst="rect">
            <a:avLst/>
          </a:prstGeom>
        </p:spPr>
        <p:txBody>
          <a:bodyPr vert="horz" wrap="square" lIns="0" tIns="12065" rIns="0" bIns="0" rtlCol="0">
            <a:spAutoFit/>
          </a:bodyPr>
          <a:lstStyle/>
          <a:p>
            <a:pPr marL="12700">
              <a:spcBef>
                <a:spcPts val="95"/>
              </a:spcBef>
            </a:pPr>
            <a:r>
              <a:rPr sz="1000" spc="-45" dirty="0">
                <a:latin typeface="Tahoma"/>
                <a:cs typeface="Tahoma"/>
              </a:rPr>
              <a:t>v</a:t>
            </a:r>
            <a:r>
              <a:rPr sz="1000" spc="-75" dirty="0">
                <a:latin typeface="Tahoma"/>
                <a:cs typeface="Tahoma"/>
              </a:rPr>
              <a:t>a</a:t>
            </a:r>
            <a:r>
              <a:rPr sz="1000" spc="-35" dirty="0">
                <a:latin typeface="Tahoma"/>
                <a:cs typeface="Tahoma"/>
              </a:rPr>
              <a:t>riance</a:t>
            </a:r>
            <a:r>
              <a:rPr sz="1000" spc="20" dirty="0">
                <a:latin typeface="Tahoma"/>
                <a:cs typeface="Tahoma"/>
              </a:rPr>
              <a:t> </a:t>
            </a:r>
            <a:r>
              <a:rPr sz="1000" i="1" spc="-65" dirty="0">
                <a:latin typeface="Verdana"/>
                <a:cs typeface="Verdana"/>
              </a:rPr>
              <a:t>σ</a:t>
            </a:r>
            <a:r>
              <a:rPr sz="1000" i="1" dirty="0">
                <a:latin typeface="Verdana"/>
                <a:cs typeface="Verdana"/>
              </a:rPr>
              <a:t> </a:t>
            </a:r>
            <a:r>
              <a:rPr sz="1000" i="1" spc="-75" dirty="0">
                <a:latin typeface="Verdana"/>
                <a:cs typeface="Verdana"/>
              </a:rPr>
              <a:t> </a:t>
            </a:r>
            <a:r>
              <a:rPr sz="1000" spc="-30" dirty="0">
                <a:latin typeface="Tahoma"/>
                <a:cs typeface="Tahoma"/>
              </a:rPr>
              <a:t>,</a:t>
            </a:r>
            <a:r>
              <a:rPr sz="1000" spc="20" dirty="0">
                <a:latin typeface="Tahoma"/>
                <a:cs typeface="Tahoma"/>
              </a:rPr>
              <a:t> </a:t>
            </a:r>
            <a:r>
              <a:rPr sz="1000" spc="-45" dirty="0">
                <a:latin typeface="Tahoma"/>
                <a:cs typeface="Tahoma"/>
              </a:rPr>
              <a:t>denoted</a:t>
            </a:r>
            <a:r>
              <a:rPr sz="1000" spc="20" dirty="0">
                <a:latin typeface="Tahoma"/>
                <a:cs typeface="Tahoma"/>
              </a:rPr>
              <a:t> </a:t>
            </a:r>
            <a:r>
              <a:rPr sz="1000" spc="-60" dirty="0">
                <a:latin typeface="Tahoma"/>
                <a:cs typeface="Tahoma"/>
              </a:rPr>
              <a:t>as</a:t>
            </a:r>
            <a:r>
              <a:rPr sz="1000" spc="15" dirty="0">
                <a:latin typeface="Tahoma"/>
                <a:cs typeface="Tahoma"/>
              </a:rPr>
              <a:t> </a:t>
            </a:r>
            <a:r>
              <a:rPr sz="1000" i="1" spc="-45" dirty="0">
                <a:latin typeface="Arial"/>
                <a:cs typeface="Arial"/>
              </a:rPr>
              <a:t>w</a:t>
            </a:r>
            <a:r>
              <a:rPr sz="1000" i="1" dirty="0">
                <a:latin typeface="Arial"/>
                <a:cs typeface="Arial"/>
              </a:rPr>
              <a:t> </a:t>
            </a:r>
            <a:r>
              <a:rPr sz="1000" i="1" spc="85" dirty="0">
                <a:latin typeface="Arial"/>
                <a:cs typeface="Arial"/>
              </a:rPr>
              <a:t> </a:t>
            </a:r>
            <a:r>
              <a:rPr sz="1000" spc="-25" dirty="0">
                <a:latin typeface="Lucida Sans Unicode"/>
                <a:cs typeface="Lucida Sans Unicode"/>
              </a:rPr>
              <a:t>∼</a:t>
            </a:r>
            <a:r>
              <a:rPr sz="1000" spc="-40" dirty="0">
                <a:latin typeface="Lucida Sans Unicode"/>
                <a:cs typeface="Lucida Sans Unicode"/>
              </a:rPr>
              <a:t> </a:t>
            </a:r>
            <a:r>
              <a:rPr sz="1000" i="1" spc="-50" dirty="0">
                <a:latin typeface="Arial"/>
                <a:cs typeface="Arial"/>
              </a:rPr>
              <a:t>w</a:t>
            </a:r>
            <a:r>
              <a:rPr sz="1000" i="1" spc="-25" dirty="0">
                <a:latin typeface="Arial"/>
                <a:cs typeface="Arial"/>
              </a:rPr>
              <a:t>n</a:t>
            </a:r>
            <a:r>
              <a:rPr sz="1000" spc="-20" dirty="0">
                <a:latin typeface="Tahoma"/>
                <a:cs typeface="Tahoma"/>
              </a:rPr>
              <a:t>(</a:t>
            </a:r>
            <a:r>
              <a:rPr sz="1000" spc="-35" dirty="0">
                <a:latin typeface="Tahoma"/>
                <a:cs typeface="Tahoma"/>
              </a:rPr>
              <a:t>0</a:t>
            </a:r>
            <a:r>
              <a:rPr sz="1000" i="1" spc="-90" dirty="0">
                <a:latin typeface="Verdana"/>
                <a:cs typeface="Verdana"/>
              </a:rPr>
              <a:t>,</a:t>
            </a:r>
            <a:r>
              <a:rPr sz="1000" i="1" spc="-185" dirty="0">
                <a:latin typeface="Verdana"/>
                <a:cs typeface="Verdana"/>
              </a:rPr>
              <a:t> </a:t>
            </a:r>
            <a:r>
              <a:rPr sz="1000" i="1" spc="-65" dirty="0">
                <a:latin typeface="Verdana"/>
                <a:cs typeface="Verdana"/>
              </a:rPr>
              <a:t>σ</a:t>
            </a:r>
            <a:r>
              <a:rPr sz="1000" i="1" dirty="0">
                <a:latin typeface="Verdana"/>
                <a:cs typeface="Verdana"/>
              </a:rPr>
              <a:t> </a:t>
            </a:r>
            <a:r>
              <a:rPr sz="1000" i="1" spc="-75" dirty="0">
                <a:latin typeface="Verdana"/>
                <a:cs typeface="Verdana"/>
              </a:rPr>
              <a:t> </a:t>
            </a:r>
            <a:r>
              <a:rPr sz="1000" spc="-15" dirty="0">
                <a:latin typeface="Tahoma"/>
                <a:cs typeface="Tahoma"/>
              </a:rPr>
              <a:t>).</a:t>
            </a:r>
            <a:endParaRPr sz="1000">
              <a:latin typeface="Tahoma"/>
              <a:cs typeface="Tahoma"/>
            </a:endParaRPr>
          </a:p>
        </p:txBody>
      </p:sp>
      <p:sp>
        <p:nvSpPr>
          <p:cNvPr id="9" name="object 9"/>
          <p:cNvSpPr txBox="1"/>
          <p:nvPr/>
        </p:nvSpPr>
        <p:spPr>
          <a:xfrm>
            <a:off x="1244677" y="1420393"/>
            <a:ext cx="3825875" cy="543560"/>
          </a:xfrm>
          <a:prstGeom prst="rect">
            <a:avLst/>
          </a:prstGeom>
        </p:spPr>
        <p:txBody>
          <a:bodyPr vert="horz" wrap="square" lIns="0" tIns="36195" rIns="0" bIns="0" rtlCol="0">
            <a:spAutoFit/>
          </a:bodyPr>
          <a:lstStyle/>
          <a:p>
            <a:pPr marL="163830" indent="-139065">
              <a:spcBef>
                <a:spcPts val="285"/>
              </a:spcBef>
              <a:buClr>
                <a:srgbClr val="3333B2"/>
              </a:buClr>
              <a:buFont typeface="Lucida Sans Unicode"/>
              <a:buChar char="•"/>
              <a:tabLst>
                <a:tab pos="164465" algn="l"/>
              </a:tabLst>
            </a:pPr>
            <a:r>
              <a:rPr sz="1100" b="1" spc="-75" dirty="0">
                <a:latin typeface="Arial"/>
                <a:cs typeface="Arial"/>
              </a:rPr>
              <a:t>Gaussian</a:t>
            </a:r>
            <a:r>
              <a:rPr sz="1100" b="1" spc="70" dirty="0">
                <a:latin typeface="Arial"/>
                <a:cs typeface="Arial"/>
              </a:rPr>
              <a:t> </a:t>
            </a:r>
            <a:r>
              <a:rPr sz="1100" b="1" spc="5" dirty="0">
                <a:latin typeface="Arial"/>
                <a:cs typeface="Arial"/>
              </a:rPr>
              <a:t>White</a:t>
            </a:r>
            <a:r>
              <a:rPr sz="1100" b="1" spc="65" dirty="0">
                <a:latin typeface="Arial"/>
                <a:cs typeface="Arial"/>
              </a:rPr>
              <a:t> </a:t>
            </a:r>
            <a:r>
              <a:rPr sz="1100" b="1" spc="-50" dirty="0">
                <a:latin typeface="Arial"/>
                <a:cs typeface="Arial"/>
              </a:rPr>
              <a:t>Noise</a:t>
            </a:r>
            <a:endParaRPr sz="1100">
              <a:latin typeface="Arial"/>
              <a:cs typeface="Arial"/>
            </a:endParaRPr>
          </a:p>
          <a:p>
            <a:pPr marL="440690" marR="43180" indent="-132715">
              <a:spcBef>
                <a:spcPts val="175"/>
              </a:spcBef>
            </a:pPr>
            <a:r>
              <a:rPr sz="1000" spc="-50" dirty="0">
                <a:solidFill>
                  <a:srgbClr val="3333B2"/>
                </a:solidFill>
                <a:latin typeface="Tahoma"/>
                <a:cs typeface="Tahoma"/>
              </a:rPr>
              <a:t>–</a:t>
            </a:r>
            <a:r>
              <a:rPr sz="1000" spc="-10" dirty="0">
                <a:solidFill>
                  <a:srgbClr val="3333B2"/>
                </a:solidFill>
                <a:latin typeface="Tahoma"/>
                <a:cs typeface="Tahoma"/>
              </a:rPr>
              <a:t> </a:t>
            </a:r>
            <a:r>
              <a:rPr sz="1000" spc="60" dirty="0">
                <a:latin typeface="Tahoma"/>
                <a:cs typeface="Tahoma"/>
              </a:rPr>
              <a:t>A</a:t>
            </a:r>
            <a:r>
              <a:rPr sz="1000" spc="20" dirty="0">
                <a:latin typeface="Tahoma"/>
                <a:cs typeface="Tahoma"/>
              </a:rPr>
              <a:t> </a:t>
            </a:r>
            <a:r>
              <a:rPr sz="1000" spc="-30" dirty="0">
                <a:latin typeface="Tahoma"/>
                <a:cs typeface="Tahoma"/>
              </a:rPr>
              <a:t>particular</a:t>
            </a:r>
            <a:r>
              <a:rPr sz="1000" spc="25" dirty="0">
                <a:latin typeface="Tahoma"/>
                <a:cs typeface="Tahoma"/>
              </a:rPr>
              <a:t> </a:t>
            </a:r>
            <a:r>
              <a:rPr sz="1000" spc="-45" dirty="0">
                <a:latin typeface="Tahoma"/>
                <a:cs typeface="Tahoma"/>
              </a:rPr>
              <a:t>useful</a:t>
            </a:r>
            <a:r>
              <a:rPr sz="1000" spc="25" dirty="0">
                <a:latin typeface="Tahoma"/>
                <a:cs typeface="Tahoma"/>
              </a:rPr>
              <a:t> </a:t>
            </a:r>
            <a:r>
              <a:rPr sz="1000" spc="-35" dirty="0">
                <a:latin typeface="Tahoma"/>
                <a:cs typeface="Tahoma"/>
              </a:rPr>
              <a:t>white</a:t>
            </a:r>
            <a:r>
              <a:rPr sz="1000" spc="20" dirty="0">
                <a:latin typeface="Tahoma"/>
                <a:cs typeface="Tahoma"/>
              </a:rPr>
              <a:t> </a:t>
            </a:r>
            <a:r>
              <a:rPr sz="1000" spc="-50" dirty="0">
                <a:latin typeface="Tahoma"/>
                <a:cs typeface="Tahoma"/>
              </a:rPr>
              <a:t>noise</a:t>
            </a:r>
            <a:r>
              <a:rPr sz="1000" spc="25" dirty="0">
                <a:latin typeface="Tahoma"/>
                <a:cs typeface="Tahoma"/>
              </a:rPr>
              <a:t> </a:t>
            </a:r>
            <a:r>
              <a:rPr sz="1000" spc="-30" dirty="0">
                <a:latin typeface="Tahoma"/>
                <a:cs typeface="Tahoma"/>
              </a:rPr>
              <a:t>is</a:t>
            </a:r>
            <a:r>
              <a:rPr sz="1000" spc="25" dirty="0">
                <a:latin typeface="Tahoma"/>
                <a:cs typeface="Tahoma"/>
              </a:rPr>
              <a:t> </a:t>
            </a:r>
            <a:r>
              <a:rPr sz="1000" spc="-40" dirty="0">
                <a:latin typeface="Tahoma"/>
                <a:cs typeface="Tahoma"/>
              </a:rPr>
              <a:t>Gaussian</a:t>
            </a:r>
            <a:r>
              <a:rPr sz="1000" spc="20" dirty="0">
                <a:latin typeface="Tahoma"/>
                <a:cs typeface="Tahoma"/>
              </a:rPr>
              <a:t> </a:t>
            </a:r>
            <a:r>
              <a:rPr sz="1000" spc="-35" dirty="0">
                <a:latin typeface="Tahoma"/>
                <a:cs typeface="Tahoma"/>
              </a:rPr>
              <a:t>white</a:t>
            </a:r>
            <a:r>
              <a:rPr sz="1000" spc="25" dirty="0">
                <a:latin typeface="Tahoma"/>
                <a:cs typeface="Tahoma"/>
              </a:rPr>
              <a:t> </a:t>
            </a:r>
            <a:r>
              <a:rPr sz="1000" spc="-45" dirty="0">
                <a:latin typeface="Tahoma"/>
                <a:cs typeface="Tahoma"/>
              </a:rPr>
              <a:t>noise,</a:t>
            </a:r>
            <a:r>
              <a:rPr sz="1000" spc="25" dirty="0">
                <a:latin typeface="Tahoma"/>
                <a:cs typeface="Tahoma"/>
              </a:rPr>
              <a:t> </a:t>
            </a:r>
            <a:r>
              <a:rPr sz="1000" spc="-50" dirty="0">
                <a:latin typeface="Tahoma"/>
                <a:cs typeface="Tahoma"/>
              </a:rPr>
              <a:t>wherein </a:t>
            </a:r>
            <a:r>
              <a:rPr sz="1000" spc="-300" dirty="0">
                <a:latin typeface="Tahoma"/>
                <a:cs typeface="Tahoma"/>
              </a:rPr>
              <a:t> </a:t>
            </a:r>
            <a:r>
              <a:rPr sz="1000" spc="-35" dirty="0">
                <a:latin typeface="Tahoma"/>
                <a:cs typeface="Tahoma"/>
              </a:rPr>
              <a:t>the</a:t>
            </a:r>
            <a:r>
              <a:rPr sz="1000" spc="15" dirty="0">
                <a:latin typeface="Tahoma"/>
                <a:cs typeface="Tahoma"/>
              </a:rPr>
              <a:t> </a:t>
            </a:r>
            <a:r>
              <a:rPr sz="1000" i="1" spc="-35" dirty="0">
                <a:latin typeface="Arial"/>
                <a:cs typeface="Arial"/>
              </a:rPr>
              <a:t>w</a:t>
            </a:r>
            <a:r>
              <a:rPr sz="1050" i="1" spc="-52" baseline="-11904" dirty="0">
                <a:latin typeface="Trebuchet MS"/>
                <a:cs typeface="Trebuchet MS"/>
              </a:rPr>
              <a:t>t</a:t>
            </a:r>
            <a:r>
              <a:rPr sz="1050" i="1" spc="67" baseline="-11904" dirty="0">
                <a:latin typeface="Trebuchet MS"/>
                <a:cs typeface="Trebuchet MS"/>
              </a:rPr>
              <a:t> </a:t>
            </a:r>
            <a:r>
              <a:rPr sz="1000" spc="-65" dirty="0">
                <a:latin typeface="Tahoma"/>
                <a:cs typeface="Tahoma"/>
              </a:rPr>
              <a:t>are</a:t>
            </a:r>
            <a:r>
              <a:rPr sz="1000" spc="20" dirty="0">
                <a:latin typeface="Tahoma"/>
                <a:cs typeface="Tahoma"/>
              </a:rPr>
              <a:t> </a:t>
            </a:r>
            <a:r>
              <a:rPr sz="1000" spc="-40" dirty="0">
                <a:solidFill>
                  <a:srgbClr val="3333B2"/>
                </a:solidFill>
                <a:latin typeface="Tahoma"/>
                <a:cs typeface="Tahoma"/>
              </a:rPr>
              <a:t>independent</a:t>
            </a:r>
            <a:r>
              <a:rPr sz="1000" spc="20" dirty="0">
                <a:solidFill>
                  <a:srgbClr val="3333B2"/>
                </a:solidFill>
                <a:latin typeface="Tahoma"/>
                <a:cs typeface="Tahoma"/>
              </a:rPr>
              <a:t> </a:t>
            </a:r>
            <a:r>
              <a:rPr sz="1000" spc="-40" dirty="0">
                <a:solidFill>
                  <a:srgbClr val="3333B2"/>
                </a:solidFill>
                <a:latin typeface="Tahoma"/>
                <a:cs typeface="Tahoma"/>
              </a:rPr>
              <a:t>normal</a:t>
            </a:r>
            <a:r>
              <a:rPr sz="1000" spc="15" dirty="0">
                <a:solidFill>
                  <a:srgbClr val="3333B2"/>
                </a:solidFill>
                <a:latin typeface="Tahoma"/>
                <a:cs typeface="Tahoma"/>
              </a:rPr>
              <a:t> </a:t>
            </a:r>
            <a:r>
              <a:rPr sz="1000" spc="-45" dirty="0">
                <a:solidFill>
                  <a:srgbClr val="3333B2"/>
                </a:solidFill>
                <a:latin typeface="Tahoma"/>
                <a:cs typeface="Tahoma"/>
              </a:rPr>
              <a:t>random</a:t>
            </a:r>
            <a:r>
              <a:rPr sz="1000" spc="20" dirty="0">
                <a:solidFill>
                  <a:srgbClr val="3333B2"/>
                </a:solidFill>
                <a:latin typeface="Tahoma"/>
                <a:cs typeface="Tahoma"/>
              </a:rPr>
              <a:t> </a:t>
            </a:r>
            <a:r>
              <a:rPr sz="1000" spc="-40" dirty="0">
                <a:solidFill>
                  <a:srgbClr val="3333B2"/>
                </a:solidFill>
                <a:latin typeface="Tahoma"/>
                <a:cs typeface="Tahoma"/>
              </a:rPr>
              <a:t>variables</a:t>
            </a:r>
            <a:r>
              <a:rPr sz="1000" spc="20" dirty="0">
                <a:solidFill>
                  <a:srgbClr val="3333B2"/>
                </a:solidFill>
                <a:latin typeface="Tahoma"/>
                <a:cs typeface="Tahoma"/>
              </a:rPr>
              <a:t> </a:t>
            </a:r>
            <a:r>
              <a:rPr sz="1000" spc="-15" dirty="0">
                <a:latin typeface="Tahoma"/>
                <a:cs typeface="Tahoma"/>
              </a:rPr>
              <a:t>(with</a:t>
            </a:r>
            <a:r>
              <a:rPr sz="1000" spc="20" dirty="0">
                <a:latin typeface="Tahoma"/>
                <a:cs typeface="Tahoma"/>
              </a:rPr>
              <a:t> </a:t>
            </a:r>
            <a:r>
              <a:rPr sz="1000" spc="-60" dirty="0">
                <a:latin typeface="Tahoma"/>
                <a:cs typeface="Tahoma"/>
              </a:rPr>
              <a:t>mean</a:t>
            </a:r>
            <a:r>
              <a:rPr sz="1000" spc="15" dirty="0">
                <a:latin typeface="Tahoma"/>
                <a:cs typeface="Tahoma"/>
              </a:rPr>
              <a:t> </a:t>
            </a:r>
            <a:r>
              <a:rPr sz="1000" spc="-50" dirty="0">
                <a:latin typeface="Tahoma"/>
                <a:cs typeface="Tahoma"/>
              </a:rPr>
              <a:t>0</a:t>
            </a:r>
            <a:endParaRPr sz="1000">
              <a:latin typeface="Tahoma"/>
              <a:cs typeface="Tahoma"/>
            </a:endParaRPr>
          </a:p>
        </p:txBody>
      </p:sp>
      <p:sp>
        <p:nvSpPr>
          <p:cNvPr id="10" name="object 10"/>
          <p:cNvSpPr txBox="1"/>
          <p:nvPr/>
        </p:nvSpPr>
        <p:spPr>
          <a:xfrm>
            <a:off x="2453474" y="1930340"/>
            <a:ext cx="1744980" cy="119905"/>
          </a:xfrm>
          <a:prstGeom prst="rect">
            <a:avLst/>
          </a:prstGeom>
        </p:spPr>
        <p:txBody>
          <a:bodyPr vert="horz" wrap="square" lIns="0" tIns="12065" rIns="0" bIns="0" rtlCol="0">
            <a:spAutoFit/>
          </a:bodyPr>
          <a:lstStyle/>
          <a:p>
            <a:pPr marL="12700">
              <a:spcBef>
                <a:spcPts val="95"/>
              </a:spcBef>
              <a:tabLst>
                <a:tab pos="1684655" algn="l"/>
              </a:tabLst>
            </a:pPr>
            <a:r>
              <a:rPr sz="700" spc="-15" dirty="0">
                <a:latin typeface="Tahoma"/>
                <a:cs typeface="Tahoma"/>
              </a:rPr>
              <a:t>2	2</a:t>
            </a:r>
            <a:endParaRPr sz="700">
              <a:latin typeface="Tahoma"/>
              <a:cs typeface="Tahoma"/>
            </a:endParaRPr>
          </a:p>
        </p:txBody>
      </p:sp>
      <p:sp>
        <p:nvSpPr>
          <p:cNvPr id="11" name="object 11"/>
          <p:cNvSpPr txBox="1"/>
          <p:nvPr/>
        </p:nvSpPr>
        <p:spPr>
          <a:xfrm>
            <a:off x="2410829" y="2007530"/>
            <a:ext cx="1825625" cy="119905"/>
          </a:xfrm>
          <a:prstGeom prst="rect">
            <a:avLst/>
          </a:prstGeom>
        </p:spPr>
        <p:txBody>
          <a:bodyPr vert="horz" wrap="square" lIns="0" tIns="12065" rIns="0" bIns="0" rtlCol="0">
            <a:spAutoFit/>
          </a:bodyPr>
          <a:lstStyle/>
          <a:p>
            <a:pPr marL="50800">
              <a:spcBef>
                <a:spcPts val="95"/>
              </a:spcBef>
              <a:tabLst>
                <a:tab pos="955040" algn="l"/>
                <a:tab pos="1722755" algn="l"/>
              </a:tabLst>
            </a:pPr>
            <a:r>
              <a:rPr sz="700" i="1" spc="-20" dirty="0">
                <a:latin typeface="Trebuchet MS"/>
                <a:cs typeface="Trebuchet MS"/>
              </a:rPr>
              <a:t>w	</a:t>
            </a:r>
            <a:r>
              <a:rPr sz="1050" i="1" spc="-44" baseline="7936" dirty="0">
                <a:latin typeface="Trebuchet MS"/>
                <a:cs typeface="Trebuchet MS"/>
              </a:rPr>
              <a:t>t	</a:t>
            </a:r>
            <a:r>
              <a:rPr sz="700" i="1" spc="-20" dirty="0">
                <a:latin typeface="Trebuchet MS"/>
                <a:cs typeface="Trebuchet MS"/>
              </a:rPr>
              <a:t>w</a:t>
            </a:r>
            <a:endParaRPr sz="700">
              <a:latin typeface="Trebuchet MS"/>
              <a:cs typeface="Trebuchet MS"/>
            </a:endParaRPr>
          </a:p>
        </p:txBody>
      </p:sp>
      <p:sp>
        <p:nvSpPr>
          <p:cNvPr id="12" name="object 12"/>
          <p:cNvSpPr txBox="1"/>
          <p:nvPr/>
        </p:nvSpPr>
        <p:spPr>
          <a:xfrm>
            <a:off x="1673010" y="1938292"/>
            <a:ext cx="2638425" cy="166071"/>
          </a:xfrm>
          <a:prstGeom prst="rect">
            <a:avLst/>
          </a:prstGeom>
        </p:spPr>
        <p:txBody>
          <a:bodyPr vert="horz" wrap="square" lIns="0" tIns="12065" rIns="0" bIns="0" rtlCol="0">
            <a:spAutoFit/>
          </a:bodyPr>
          <a:lstStyle/>
          <a:p>
            <a:pPr marL="12700">
              <a:spcBef>
                <a:spcPts val="95"/>
              </a:spcBef>
            </a:pPr>
            <a:r>
              <a:rPr sz="1000" spc="-45" dirty="0">
                <a:latin typeface="Tahoma"/>
                <a:cs typeface="Tahoma"/>
              </a:rPr>
              <a:t>and</a:t>
            </a:r>
            <a:r>
              <a:rPr sz="1000" spc="15" dirty="0">
                <a:latin typeface="Tahoma"/>
                <a:cs typeface="Tahoma"/>
              </a:rPr>
              <a:t> </a:t>
            </a:r>
            <a:r>
              <a:rPr sz="1000" spc="-45" dirty="0">
                <a:latin typeface="Tahoma"/>
                <a:cs typeface="Tahoma"/>
              </a:rPr>
              <a:t>variance</a:t>
            </a:r>
            <a:r>
              <a:rPr sz="1000" spc="20" dirty="0">
                <a:latin typeface="Tahoma"/>
                <a:cs typeface="Tahoma"/>
              </a:rPr>
              <a:t> </a:t>
            </a:r>
            <a:r>
              <a:rPr sz="1000" i="1" spc="-65" dirty="0">
                <a:latin typeface="Verdana"/>
                <a:cs typeface="Verdana"/>
              </a:rPr>
              <a:t>σ</a:t>
            </a:r>
            <a:r>
              <a:rPr sz="1000" i="1" spc="275" dirty="0">
                <a:latin typeface="Verdana"/>
                <a:cs typeface="Verdana"/>
              </a:rPr>
              <a:t> </a:t>
            </a:r>
            <a:r>
              <a:rPr sz="1000" spc="-15" dirty="0">
                <a:latin typeface="Tahoma"/>
                <a:cs typeface="Tahoma"/>
              </a:rPr>
              <a:t>),</a:t>
            </a:r>
            <a:r>
              <a:rPr sz="1000" spc="20" dirty="0">
                <a:latin typeface="Tahoma"/>
                <a:cs typeface="Tahoma"/>
              </a:rPr>
              <a:t> </a:t>
            </a:r>
            <a:r>
              <a:rPr sz="1000" spc="-45" dirty="0">
                <a:latin typeface="Tahoma"/>
                <a:cs typeface="Tahoma"/>
              </a:rPr>
              <a:t>denoted</a:t>
            </a:r>
            <a:r>
              <a:rPr sz="1000" spc="20" dirty="0">
                <a:latin typeface="Tahoma"/>
                <a:cs typeface="Tahoma"/>
              </a:rPr>
              <a:t> </a:t>
            </a:r>
            <a:r>
              <a:rPr sz="1000" spc="-60" dirty="0">
                <a:latin typeface="Tahoma"/>
                <a:cs typeface="Tahoma"/>
              </a:rPr>
              <a:t>as</a:t>
            </a:r>
            <a:r>
              <a:rPr sz="1000" spc="15" dirty="0">
                <a:latin typeface="Tahoma"/>
                <a:cs typeface="Tahoma"/>
              </a:rPr>
              <a:t> </a:t>
            </a:r>
            <a:r>
              <a:rPr sz="1000" i="1" spc="-45" dirty="0">
                <a:latin typeface="Arial"/>
                <a:cs typeface="Arial"/>
              </a:rPr>
              <a:t>w</a:t>
            </a:r>
            <a:r>
              <a:rPr sz="1000" i="1" spc="365" dirty="0">
                <a:latin typeface="Arial"/>
                <a:cs typeface="Arial"/>
              </a:rPr>
              <a:t> </a:t>
            </a:r>
            <a:r>
              <a:rPr sz="1000" spc="-25" dirty="0">
                <a:latin typeface="Lucida Sans Unicode"/>
                <a:cs typeface="Lucida Sans Unicode"/>
              </a:rPr>
              <a:t>∼</a:t>
            </a:r>
            <a:r>
              <a:rPr sz="1000" spc="-40" dirty="0">
                <a:latin typeface="Lucida Sans Unicode"/>
                <a:cs typeface="Lucida Sans Unicode"/>
              </a:rPr>
              <a:t> </a:t>
            </a:r>
            <a:r>
              <a:rPr sz="1000" spc="-10" dirty="0">
                <a:latin typeface="Tahoma"/>
                <a:cs typeface="Tahoma"/>
              </a:rPr>
              <a:t>iid</a:t>
            </a:r>
            <a:r>
              <a:rPr sz="1000" spc="180" dirty="0">
                <a:latin typeface="Tahoma"/>
                <a:cs typeface="Tahoma"/>
              </a:rPr>
              <a:t> </a:t>
            </a:r>
            <a:r>
              <a:rPr sz="1000" spc="75" dirty="0">
                <a:latin typeface="Lucida Sans Unicode"/>
                <a:cs typeface="Lucida Sans Unicode"/>
              </a:rPr>
              <a:t>N</a:t>
            </a:r>
            <a:r>
              <a:rPr sz="1000" spc="-170" dirty="0">
                <a:latin typeface="Lucida Sans Unicode"/>
                <a:cs typeface="Lucida Sans Unicode"/>
              </a:rPr>
              <a:t> </a:t>
            </a:r>
            <a:r>
              <a:rPr sz="1000" spc="-45" dirty="0">
                <a:latin typeface="Tahoma"/>
                <a:cs typeface="Tahoma"/>
              </a:rPr>
              <a:t>(0</a:t>
            </a:r>
            <a:r>
              <a:rPr sz="1000" i="1" spc="-45" dirty="0">
                <a:latin typeface="Verdana"/>
                <a:cs typeface="Verdana"/>
              </a:rPr>
              <a:t>,</a:t>
            </a:r>
            <a:r>
              <a:rPr sz="1000" i="1" spc="-185" dirty="0">
                <a:latin typeface="Verdana"/>
                <a:cs typeface="Verdana"/>
              </a:rPr>
              <a:t> </a:t>
            </a:r>
            <a:r>
              <a:rPr sz="1000" i="1" spc="-65" dirty="0">
                <a:latin typeface="Verdana"/>
                <a:cs typeface="Verdana"/>
              </a:rPr>
              <a:t>σ</a:t>
            </a:r>
            <a:r>
              <a:rPr sz="1000" i="1" spc="280" dirty="0">
                <a:latin typeface="Verdana"/>
                <a:cs typeface="Verdana"/>
              </a:rPr>
              <a:t> </a:t>
            </a:r>
            <a:r>
              <a:rPr sz="1000" spc="-15" dirty="0">
                <a:latin typeface="Tahoma"/>
                <a:cs typeface="Tahoma"/>
              </a:rPr>
              <a:t>).</a:t>
            </a:r>
            <a:endParaRPr sz="1000">
              <a:latin typeface="Tahoma"/>
              <a:cs typeface="Tahoma"/>
            </a:endParaRPr>
          </a:p>
        </p:txBody>
      </p:sp>
      <p:sp>
        <p:nvSpPr>
          <p:cNvPr id="13" name="object 13"/>
          <p:cNvSpPr txBox="1"/>
          <p:nvPr/>
        </p:nvSpPr>
        <p:spPr>
          <a:xfrm>
            <a:off x="1257377" y="2136304"/>
            <a:ext cx="3529965" cy="708025"/>
          </a:xfrm>
          <a:prstGeom prst="rect">
            <a:avLst/>
          </a:prstGeom>
        </p:spPr>
        <p:txBody>
          <a:bodyPr vert="horz" wrap="square" lIns="0" tIns="6985" rIns="0" bIns="0" rtlCol="0">
            <a:spAutoFit/>
          </a:bodyPr>
          <a:lstStyle/>
          <a:p>
            <a:pPr marL="151130" marR="5080" indent="-139065">
              <a:lnSpc>
                <a:spcPct val="102600"/>
              </a:lnSpc>
              <a:spcBef>
                <a:spcPts val="55"/>
              </a:spcBef>
              <a:buClr>
                <a:srgbClr val="3333B2"/>
              </a:buClr>
              <a:buFont typeface="Lucida Sans Unicode"/>
              <a:buChar char="•"/>
              <a:tabLst>
                <a:tab pos="151765" algn="l"/>
              </a:tabLst>
            </a:pPr>
            <a:r>
              <a:rPr sz="1100" spc="-15" dirty="0">
                <a:latin typeface="Tahoma"/>
                <a:cs typeface="Tahoma"/>
              </a:rPr>
              <a:t>White</a:t>
            </a:r>
            <a:r>
              <a:rPr sz="1100" spc="15" dirty="0">
                <a:latin typeface="Tahoma"/>
                <a:cs typeface="Tahoma"/>
              </a:rPr>
              <a:t> </a:t>
            </a:r>
            <a:r>
              <a:rPr sz="1100" spc="-55" dirty="0">
                <a:latin typeface="Tahoma"/>
                <a:cs typeface="Tahoma"/>
              </a:rPr>
              <a:t>noise</a:t>
            </a:r>
            <a:r>
              <a:rPr sz="1100" spc="15" dirty="0">
                <a:latin typeface="Tahoma"/>
                <a:cs typeface="Tahoma"/>
              </a:rPr>
              <a:t> </a:t>
            </a:r>
            <a:r>
              <a:rPr sz="1100" spc="-30" dirty="0">
                <a:latin typeface="Tahoma"/>
                <a:cs typeface="Tahoma"/>
              </a:rPr>
              <a:t>time</a:t>
            </a:r>
            <a:r>
              <a:rPr sz="1100" spc="15" dirty="0">
                <a:latin typeface="Tahoma"/>
                <a:cs typeface="Tahoma"/>
              </a:rPr>
              <a:t> </a:t>
            </a:r>
            <a:r>
              <a:rPr sz="1100" spc="-60" dirty="0">
                <a:latin typeface="Tahoma"/>
                <a:cs typeface="Tahoma"/>
              </a:rPr>
              <a:t>series</a:t>
            </a:r>
            <a:r>
              <a:rPr sz="1100" spc="15" dirty="0">
                <a:latin typeface="Tahoma"/>
                <a:cs typeface="Tahoma"/>
              </a:rPr>
              <a:t> </a:t>
            </a:r>
            <a:r>
              <a:rPr sz="1100" spc="-35" dirty="0">
                <a:latin typeface="Tahoma"/>
                <a:cs typeface="Tahoma"/>
              </a:rPr>
              <a:t>is</a:t>
            </a:r>
            <a:r>
              <a:rPr sz="1100" spc="20" dirty="0">
                <a:latin typeface="Tahoma"/>
                <a:cs typeface="Tahoma"/>
              </a:rPr>
              <a:t> </a:t>
            </a:r>
            <a:r>
              <a:rPr sz="1100" spc="-35" dirty="0">
                <a:latin typeface="Tahoma"/>
                <a:cs typeface="Tahoma"/>
              </a:rPr>
              <a:t>of</a:t>
            </a:r>
            <a:r>
              <a:rPr sz="1100" spc="10" dirty="0">
                <a:latin typeface="Tahoma"/>
                <a:cs typeface="Tahoma"/>
              </a:rPr>
              <a:t> </a:t>
            </a:r>
            <a:r>
              <a:rPr sz="1100" spc="-45" dirty="0">
                <a:latin typeface="Tahoma"/>
                <a:cs typeface="Tahoma"/>
              </a:rPr>
              <a:t>great</a:t>
            </a:r>
            <a:r>
              <a:rPr sz="1100" spc="15" dirty="0">
                <a:latin typeface="Tahoma"/>
                <a:cs typeface="Tahoma"/>
              </a:rPr>
              <a:t> </a:t>
            </a:r>
            <a:r>
              <a:rPr sz="1100" spc="-35" dirty="0">
                <a:latin typeface="Tahoma"/>
                <a:cs typeface="Tahoma"/>
              </a:rPr>
              <a:t>interest</a:t>
            </a:r>
            <a:r>
              <a:rPr sz="1100" spc="20" dirty="0">
                <a:latin typeface="Tahoma"/>
                <a:cs typeface="Tahoma"/>
              </a:rPr>
              <a:t> </a:t>
            </a:r>
            <a:r>
              <a:rPr sz="1100" spc="-60" dirty="0">
                <a:latin typeface="Tahoma"/>
                <a:cs typeface="Tahoma"/>
              </a:rPr>
              <a:t>because</a:t>
            </a:r>
            <a:r>
              <a:rPr sz="1100" spc="15" dirty="0">
                <a:latin typeface="Tahoma"/>
                <a:cs typeface="Tahoma"/>
              </a:rPr>
              <a:t> </a:t>
            </a:r>
            <a:r>
              <a:rPr sz="1100" spc="-5" dirty="0">
                <a:latin typeface="Tahoma"/>
                <a:cs typeface="Tahoma"/>
              </a:rPr>
              <a:t>if</a:t>
            </a:r>
            <a:r>
              <a:rPr sz="1100" spc="20" dirty="0">
                <a:latin typeface="Tahoma"/>
                <a:cs typeface="Tahoma"/>
              </a:rPr>
              <a:t> </a:t>
            </a:r>
            <a:r>
              <a:rPr sz="1100" spc="-40" dirty="0">
                <a:latin typeface="Tahoma"/>
                <a:cs typeface="Tahoma"/>
              </a:rPr>
              <a:t>the </a:t>
            </a:r>
            <a:r>
              <a:rPr sz="1100" spc="-35" dirty="0">
                <a:latin typeface="Tahoma"/>
                <a:cs typeface="Tahoma"/>
              </a:rPr>
              <a:t> </a:t>
            </a:r>
            <a:r>
              <a:rPr sz="1100" spc="-30" dirty="0">
                <a:latin typeface="Tahoma"/>
                <a:cs typeface="Tahoma"/>
              </a:rPr>
              <a:t>stochastic</a:t>
            </a:r>
            <a:r>
              <a:rPr sz="1100" spc="25" dirty="0">
                <a:latin typeface="Tahoma"/>
                <a:cs typeface="Tahoma"/>
              </a:rPr>
              <a:t> </a:t>
            </a:r>
            <a:r>
              <a:rPr sz="1100" spc="-50" dirty="0">
                <a:latin typeface="Tahoma"/>
                <a:cs typeface="Tahoma"/>
              </a:rPr>
              <a:t>behavior</a:t>
            </a:r>
            <a:r>
              <a:rPr sz="1100" spc="25" dirty="0">
                <a:latin typeface="Tahoma"/>
                <a:cs typeface="Tahoma"/>
              </a:rPr>
              <a:t> </a:t>
            </a:r>
            <a:r>
              <a:rPr sz="1100" spc="-35" dirty="0">
                <a:latin typeface="Tahoma"/>
                <a:cs typeface="Tahoma"/>
              </a:rPr>
              <a:t>of</a:t>
            </a:r>
            <a:r>
              <a:rPr sz="1100" spc="25" dirty="0">
                <a:latin typeface="Tahoma"/>
                <a:cs typeface="Tahoma"/>
              </a:rPr>
              <a:t> </a:t>
            </a:r>
            <a:r>
              <a:rPr sz="1100" spc="-15" dirty="0">
                <a:latin typeface="Tahoma"/>
                <a:cs typeface="Tahoma"/>
              </a:rPr>
              <a:t>all</a:t>
            </a:r>
            <a:r>
              <a:rPr sz="1100" spc="30" dirty="0">
                <a:latin typeface="Tahoma"/>
                <a:cs typeface="Tahoma"/>
              </a:rPr>
              <a:t> </a:t>
            </a:r>
            <a:r>
              <a:rPr sz="1100" spc="-30" dirty="0">
                <a:latin typeface="Tahoma"/>
                <a:cs typeface="Tahoma"/>
              </a:rPr>
              <a:t>time</a:t>
            </a:r>
            <a:r>
              <a:rPr sz="1100" spc="20" dirty="0">
                <a:latin typeface="Tahoma"/>
                <a:cs typeface="Tahoma"/>
              </a:rPr>
              <a:t> </a:t>
            </a:r>
            <a:r>
              <a:rPr sz="1100" spc="-60" dirty="0">
                <a:latin typeface="Tahoma"/>
                <a:cs typeface="Tahoma"/>
              </a:rPr>
              <a:t>series</a:t>
            </a:r>
            <a:r>
              <a:rPr sz="1100" spc="25" dirty="0">
                <a:latin typeface="Tahoma"/>
                <a:cs typeface="Tahoma"/>
              </a:rPr>
              <a:t> </a:t>
            </a:r>
            <a:r>
              <a:rPr sz="1100" spc="-35" dirty="0">
                <a:latin typeface="Tahoma"/>
                <a:cs typeface="Tahoma"/>
              </a:rPr>
              <a:t>could</a:t>
            </a:r>
            <a:r>
              <a:rPr sz="1100" spc="30" dirty="0">
                <a:latin typeface="Tahoma"/>
                <a:cs typeface="Tahoma"/>
              </a:rPr>
              <a:t> </a:t>
            </a:r>
            <a:r>
              <a:rPr sz="1100" spc="-55" dirty="0">
                <a:latin typeface="Tahoma"/>
                <a:cs typeface="Tahoma"/>
              </a:rPr>
              <a:t>be</a:t>
            </a:r>
            <a:r>
              <a:rPr sz="1100" spc="25" dirty="0">
                <a:latin typeface="Tahoma"/>
                <a:cs typeface="Tahoma"/>
              </a:rPr>
              <a:t> </a:t>
            </a:r>
            <a:r>
              <a:rPr sz="1100" spc="-50" dirty="0">
                <a:latin typeface="Tahoma"/>
                <a:cs typeface="Tahoma"/>
              </a:rPr>
              <a:t>explained</a:t>
            </a:r>
            <a:r>
              <a:rPr sz="1100" spc="25" dirty="0">
                <a:latin typeface="Tahoma"/>
                <a:cs typeface="Tahoma"/>
              </a:rPr>
              <a:t> </a:t>
            </a:r>
            <a:r>
              <a:rPr sz="1100" spc="-25" dirty="0">
                <a:latin typeface="Tahoma"/>
                <a:cs typeface="Tahoma"/>
              </a:rPr>
              <a:t>in </a:t>
            </a:r>
            <a:r>
              <a:rPr sz="1100" spc="-325" dirty="0">
                <a:latin typeface="Tahoma"/>
                <a:cs typeface="Tahoma"/>
              </a:rPr>
              <a:t> </a:t>
            </a:r>
            <a:r>
              <a:rPr sz="1100" spc="-45" dirty="0">
                <a:latin typeface="Tahoma"/>
                <a:cs typeface="Tahoma"/>
              </a:rPr>
              <a:t>terms</a:t>
            </a:r>
            <a:r>
              <a:rPr sz="1100" spc="20" dirty="0">
                <a:latin typeface="Tahoma"/>
                <a:cs typeface="Tahoma"/>
              </a:rPr>
              <a:t> </a:t>
            </a:r>
            <a:r>
              <a:rPr sz="1100" spc="-35" dirty="0">
                <a:latin typeface="Tahoma"/>
                <a:cs typeface="Tahoma"/>
              </a:rPr>
              <a:t>of</a:t>
            </a:r>
            <a:r>
              <a:rPr sz="1100" spc="25" dirty="0">
                <a:latin typeface="Tahoma"/>
                <a:cs typeface="Tahoma"/>
              </a:rPr>
              <a:t> </a:t>
            </a:r>
            <a:r>
              <a:rPr sz="1100" spc="-40" dirty="0">
                <a:latin typeface="Tahoma"/>
                <a:cs typeface="Tahoma"/>
              </a:rPr>
              <a:t>the</a:t>
            </a:r>
            <a:r>
              <a:rPr sz="1100" spc="20" dirty="0">
                <a:latin typeface="Tahoma"/>
                <a:cs typeface="Tahoma"/>
              </a:rPr>
              <a:t> </a:t>
            </a:r>
            <a:r>
              <a:rPr sz="1100" spc="-40" dirty="0">
                <a:latin typeface="Tahoma"/>
                <a:cs typeface="Tahoma"/>
              </a:rPr>
              <a:t>white</a:t>
            </a:r>
            <a:r>
              <a:rPr sz="1100" spc="20" dirty="0">
                <a:latin typeface="Tahoma"/>
                <a:cs typeface="Tahoma"/>
              </a:rPr>
              <a:t> </a:t>
            </a:r>
            <a:r>
              <a:rPr sz="1100" spc="-55" dirty="0">
                <a:latin typeface="Tahoma"/>
                <a:cs typeface="Tahoma"/>
              </a:rPr>
              <a:t>noise</a:t>
            </a:r>
            <a:r>
              <a:rPr sz="1100" spc="25" dirty="0">
                <a:latin typeface="Tahoma"/>
                <a:cs typeface="Tahoma"/>
              </a:rPr>
              <a:t> </a:t>
            </a:r>
            <a:r>
              <a:rPr sz="1100" spc="-45" dirty="0">
                <a:latin typeface="Tahoma"/>
                <a:cs typeface="Tahoma"/>
              </a:rPr>
              <a:t>model,</a:t>
            </a:r>
            <a:r>
              <a:rPr sz="1100" spc="25" dirty="0">
                <a:latin typeface="Tahoma"/>
                <a:cs typeface="Tahoma"/>
              </a:rPr>
              <a:t> </a:t>
            </a:r>
            <a:r>
              <a:rPr sz="1100" spc="-45" dirty="0">
                <a:latin typeface="Tahoma"/>
                <a:cs typeface="Tahoma"/>
              </a:rPr>
              <a:t>then</a:t>
            </a:r>
            <a:r>
              <a:rPr sz="1100" spc="20" dirty="0">
                <a:latin typeface="Tahoma"/>
                <a:cs typeface="Tahoma"/>
              </a:rPr>
              <a:t> </a:t>
            </a:r>
            <a:r>
              <a:rPr sz="1100" spc="-35" dirty="0">
                <a:latin typeface="Tahoma"/>
                <a:cs typeface="Tahoma"/>
              </a:rPr>
              <a:t>classical</a:t>
            </a:r>
            <a:r>
              <a:rPr sz="1100" spc="25" dirty="0">
                <a:latin typeface="Tahoma"/>
                <a:cs typeface="Tahoma"/>
              </a:rPr>
              <a:t> </a:t>
            </a:r>
            <a:r>
              <a:rPr sz="1100" spc="-20" dirty="0">
                <a:latin typeface="Tahoma"/>
                <a:cs typeface="Tahoma"/>
              </a:rPr>
              <a:t>statistical </a:t>
            </a:r>
            <a:r>
              <a:rPr sz="1100" spc="-15" dirty="0">
                <a:latin typeface="Tahoma"/>
                <a:cs typeface="Tahoma"/>
              </a:rPr>
              <a:t> </a:t>
            </a:r>
            <a:r>
              <a:rPr sz="1100" spc="-50" dirty="0">
                <a:latin typeface="Tahoma"/>
                <a:cs typeface="Tahoma"/>
              </a:rPr>
              <a:t>methods</a:t>
            </a:r>
            <a:r>
              <a:rPr sz="1100" spc="15" dirty="0">
                <a:latin typeface="Tahoma"/>
                <a:cs typeface="Tahoma"/>
              </a:rPr>
              <a:t> </a:t>
            </a:r>
            <a:r>
              <a:rPr sz="1100" spc="-50" dirty="0">
                <a:latin typeface="Tahoma"/>
                <a:cs typeface="Tahoma"/>
              </a:rPr>
              <a:t>would</a:t>
            </a:r>
            <a:r>
              <a:rPr sz="1100" spc="20" dirty="0">
                <a:latin typeface="Tahoma"/>
                <a:cs typeface="Tahoma"/>
              </a:rPr>
              <a:t> </a:t>
            </a:r>
            <a:r>
              <a:rPr sz="1100" spc="-45" dirty="0">
                <a:latin typeface="Tahoma"/>
                <a:cs typeface="Tahoma"/>
              </a:rPr>
              <a:t>suffice.</a:t>
            </a:r>
            <a:endParaRPr sz="1100">
              <a:latin typeface="Tahoma"/>
              <a:cs typeface="Tahoma"/>
            </a:endParaRPr>
          </a:p>
        </p:txBody>
      </p:sp>
    </p:spTree>
  </p:cSld>
  <p:clrMapOvr>
    <a:masterClrMapping/>
  </p:clrMapOvr>
  <p:transition>
    <p:cut/>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463</TotalTime>
  <Words>4676</Words>
  <Application>Microsoft Office PowerPoint</Application>
  <PresentationFormat>Custom</PresentationFormat>
  <Paragraphs>908</Paragraphs>
  <Slides>60</Slides>
  <Notes>2</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60</vt:i4>
      </vt:variant>
    </vt:vector>
  </HeadingPairs>
  <TitlesOfParts>
    <vt:vector size="74" baseType="lpstr">
      <vt:lpstr>MS UI Gothic</vt:lpstr>
      <vt:lpstr>Arial</vt:lpstr>
      <vt:lpstr>Arial</vt:lpstr>
      <vt:lpstr>Calibri</vt:lpstr>
      <vt:lpstr>Cambria</vt:lpstr>
      <vt:lpstr>Carlito</vt:lpstr>
      <vt:lpstr>Lucida Sans Unicode</vt:lpstr>
      <vt:lpstr>Microsoft Sans Serif</vt:lpstr>
      <vt:lpstr>Palatino Linotype</vt:lpstr>
      <vt:lpstr>Tahoma</vt:lpstr>
      <vt:lpstr>Times New Roman</vt:lpstr>
      <vt:lpstr>Trebuchet MS</vt:lpstr>
      <vt:lpstr>Verdana</vt:lpstr>
      <vt:lpstr>Office Theme</vt:lpstr>
      <vt:lpstr>Time Series models: AR, MA, ARIMA</vt:lpstr>
      <vt:lpstr>Overview</vt:lpstr>
      <vt:lpstr>Time Series</vt:lpstr>
      <vt:lpstr>Components of a Time Series</vt:lpstr>
      <vt:lpstr>PowerPoint Presentation</vt:lpstr>
      <vt:lpstr>PowerPoint Presentation</vt:lpstr>
      <vt:lpstr>PowerPoint Presentation</vt:lpstr>
      <vt:lpstr>Combination of Four Components</vt:lpstr>
      <vt:lpstr>Time Series Example: White Noise</vt:lpstr>
      <vt:lpstr>Time Series Example: Random Walk</vt:lpstr>
      <vt:lpstr>Time Series Analysis</vt:lpstr>
      <vt:lpstr>Measurement Functions</vt:lpstr>
      <vt:lpstr>Stationarity of Stochastic Process</vt:lpstr>
      <vt:lpstr>Strict Stationarity</vt:lpstr>
      <vt:lpstr>Weak Stationarity</vt:lpstr>
      <vt:lpstr>Autocovariance for Time Series</vt:lpstr>
      <vt:lpstr>Autocorrelation for Time Series</vt:lpstr>
      <vt:lpstr>PowerPoint Presentation</vt:lpstr>
      <vt:lpstr>PowerPoint Presentation</vt:lpstr>
      <vt:lpstr>Testing Stationarity</vt:lpstr>
      <vt:lpstr>Differentiation-The first difference of a time series is the series of changes from one period to the next. </vt:lpstr>
      <vt:lpstr>ARIMA Models</vt:lpstr>
      <vt:lpstr>Notations</vt:lpstr>
      <vt:lpstr>Autoregressive Models</vt:lpstr>
      <vt:lpstr>Backshift Operator</vt:lpstr>
      <vt:lpstr>Autoregressive Operator of AR Process</vt:lpstr>
      <vt:lpstr>AR Examples: AR(1) Process</vt:lpstr>
      <vt:lpstr>AR Examples: AR(1) Process</vt:lpstr>
      <vt:lpstr>AR Models: Parameters Estimation</vt:lpstr>
      <vt:lpstr>Maximum likelihood estimation</vt:lpstr>
      <vt:lpstr>PowerPoint Presentation</vt:lpstr>
      <vt:lpstr>PowerPoint Presentation</vt:lpstr>
      <vt:lpstr>PowerPoint Presentation</vt:lpstr>
      <vt:lpstr>Moving Average Models (MA)</vt:lpstr>
      <vt:lpstr>Moving Average Models (MA)</vt:lpstr>
      <vt:lpstr>Moving Average Operator</vt:lpstr>
      <vt:lpstr>MA Examples: MA(1) Process</vt:lpstr>
      <vt:lpstr>PowerPoint Presentation</vt:lpstr>
      <vt:lpstr>General MA(q) Process</vt:lpstr>
      <vt:lpstr>“Stationarize” Nonstationary Time Series</vt:lpstr>
      <vt:lpstr>Differencing</vt:lpstr>
      <vt:lpstr>Detrending vs. Differencing</vt:lpstr>
      <vt:lpstr>Box-Jenkins Methods</vt:lpstr>
      <vt:lpstr>Selected Time series Dataset</vt:lpstr>
      <vt:lpstr>PowerPoint Presentation</vt:lpstr>
      <vt:lpstr>Model Identification</vt:lpstr>
      <vt:lpstr>PowerPoint Presentation</vt:lpstr>
      <vt:lpstr>PowerPoint Presentation</vt:lpstr>
      <vt:lpstr>PowerPoint Presentation</vt:lpstr>
      <vt:lpstr>PowerPoint Presentation</vt:lpstr>
      <vt:lpstr>Stationarity Test: ADF Test</vt:lpstr>
      <vt:lpstr>Lag-1</vt:lpstr>
      <vt:lpstr>Rolling mean and variance plot</vt:lpstr>
      <vt:lpstr>PowerPoint Presentation</vt:lpstr>
      <vt:lpstr>Stationarized Time Series: ADF Test</vt:lpstr>
      <vt:lpstr>How to select the order(p,d,q)</vt:lpstr>
      <vt:lpstr>Forecasting</vt:lpstr>
      <vt:lpstr>Python Packages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Time Series models: AR, MA, ARIMA</dc:title>
  <cp:lastModifiedBy>Anant Dashpute</cp:lastModifiedBy>
  <cp:revision>29</cp:revision>
  <dcterms:created xsi:type="dcterms:W3CDTF">2021-05-28T18:19:13Z</dcterms:created>
  <dcterms:modified xsi:type="dcterms:W3CDTF">2021-05-29T10:19:12Z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2021-05-25T00:00:00Z</vt:filetime>
  </property>
  <property fmtid="{D5CDD505-2E9C-101B-9397-08002B2CF9AE}" pid="3" name="Creator">
    <vt:lpwstr>PDFium</vt:lpwstr>
  </property>
  <property fmtid="{D5CDD505-2E9C-101B-9397-08002B2CF9AE}" pid="4" name="LastSaved">
    <vt:filetime>2021-05-25T00:00:00Z</vt:filetime>
  </property>
</Properties>
</file>